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7" r:id="rId2"/>
  </p:sldIdLst>
  <p:sldSz cx="32399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DA4"/>
    <a:srgbClr val="D31E53"/>
    <a:srgbClr val="FFA53C"/>
    <a:srgbClr val="FDDBB5"/>
    <a:srgbClr val="FEEBD6"/>
    <a:srgbClr val="F99F3A"/>
    <a:srgbClr val="E6E6E6"/>
    <a:srgbClr val="ED6334"/>
    <a:srgbClr val="E04849"/>
    <a:srgbClr val="D72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9" autoAdjust="0"/>
    <p:restoredTop sz="94660"/>
  </p:normalViewPr>
  <p:slideViewPr>
    <p:cSldViewPr snapToGrid="0">
      <p:cViewPr varScale="1">
        <p:scale>
          <a:sx n="17" d="100"/>
          <a:sy n="17" d="100"/>
        </p:scale>
        <p:origin x="3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248329"/>
            <a:ext cx="27539395" cy="17546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471644"/>
            <a:ext cx="24299466" cy="1216831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3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6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683331"/>
            <a:ext cx="6986096" cy="427116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683331"/>
            <a:ext cx="20553298" cy="4271162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10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A blue and green background&#10;&#10;Description automatically generated with low confidence">
            <a:extLst>
              <a:ext uri="{FF2B5EF4-FFF2-40B4-BE49-F238E27FC236}">
                <a16:creationId xmlns:a16="http://schemas.microsoft.com/office/drawing/2014/main" id="{D8C15B7B-B5E6-92ED-66AB-AC6C150DB7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4" r="16178"/>
          <a:stretch/>
        </p:blipFill>
        <p:spPr>
          <a:xfrm rot="5400000">
            <a:off x="-9000331" y="9000330"/>
            <a:ext cx="50399950" cy="32399289"/>
          </a:xfrm>
          <a:prstGeom prst="rect">
            <a:avLst/>
          </a:prstGeom>
        </p:spPr>
      </p:pic>
      <p:pic>
        <p:nvPicPr>
          <p:cNvPr id="3" name="Picture 18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54574BFD-4DD3-71D1-4E39-8DD650317E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2028" y="381000"/>
            <a:ext cx="6752492" cy="67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39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4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565002"/>
            <a:ext cx="27944386" cy="2096497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3728315"/>
            <a:ext cx="27944386" cy="1102498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3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416653"/>
            <a:ext cx="13769697" cy="319783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416653"/>
            <a:ext cx="13769697" cy="319783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9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83342"/>
            <a:ext cx="27944386" cy="97416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354992"/>
            <a:ext cx="13706415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409982"/>
            <a:ext cx="13706415" cy="2707831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354992"/>
            <a:ext cx="13773917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409982"/>
            <a:ext cx="13773917" cy="2707831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9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8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9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56671"/>
            <a:ext cx="16402140" cy="3581663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2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256671"/>
            <a:ext cx="16402140" cy="3581663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2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683342"/>
            <a:ext cx="27944386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416653"/>
            <a:ext cx="27944386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6713298"/>
            <a:ext cx="1093476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72F4A24-0488-F414-114B-8C4B01AC0508}"/>
              </a:ext>
            </a:extLst>
          </p:cNvPr>
          <p:cNvSpPr/>
          <p:nvPr userDrawn="1"/>
        </p:nvSpPr>
        <p:spPr>
          <a:xfrm rot="16200000">
            <a:off x="22299990" y="22774886"/>
            <a:ext cx="25526467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26F8EC0-F694-0845-E2C9-6C51AB5026C0}"/>
              </a:ext>
            </a:extLst>
          </p:cNvPr>
          <p:cNvSpPr/>
          <p:nvPr userDrawn="1"/>
        </p:nvSpPr>
        <p:spPr>
          <a:xfrm rot="16200000">
            <a:off x="-15427334" y="22774886"/>
            <a:ext cx="25526467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A screenshot of a computer screen&#10;&#10;Description automatically generated with low confidence">
            <a:extLst>
              <a:ext uri="{FF2B5EF4-FFF2-40B4-BE49-F238E27FC236}">
                <a16:creationId xmlns:a16="http://schemas.microsoft.com/office/drawing/2014/main" id="{A468B980-2303-0961-F2A1-CEF5C17CBFE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5772" y="-6172102"/>
            <a:ext cx="28704184" cy="67440480"/>
          </a:xfrm>
          <a:prstGeom prst="rect">
            <a:avLst/>
          </a:prstGeom>
        </p:spPr>
      </p:pic>
      <p:sp>
        <p:nvSpPr>
          <p:cNvPr id="10" name="Rectángulo 7">
            <a:extLst>
              <a:ext uri="{FF2B5EF4-FFF2-40B4-BE49-F238E27FC236}">
                <a16:creationId xmlns:a16="http://schemas.microsoft.com/office/drawing/2014/main" id="{B3961820-AFF9-A76F-C721-F62C1BA153A8}"/>
              </a:ext>
            </a:extLst>
          </p:cNvPr>
          <p:cNvSpPr/>
          <p:nvPr userDrawn="1"/>
        </p:nvSpPr>
        <p:spPr>
          <a:xfrm>
            <a:off x="5259557" y="-2875056"/>
            <a:ext cx="21880174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7">
            <a:extLst>
              <a:ext uri="{FF2B5EF4-FFF2-40B4-BE49-F238E27FC236}">
                <a16:creationId xmlns:a16="http://schemas.microsoft.com/office/drawing/2014/main" id="{7E8429F1-7832-E0E7-BB04-598CB2F15112}"/>
              </a:ext>
            </a:extLst>
          </p:cNvPr>
          <p:cNvSpPr/>
          <p:nvPr userDrawn="1"/>
        </p:nvSpPr>
        <p:spPr>
          <a:xfrm rot="10800000">
            <a:off x="5259557" y="51476434"/>
            <a:ext cx="21880174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Non-printable area</a:t>
            </a:r>
            <a:endParaRPr lang="es-ES" sz="11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5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D0075C5-1639-F62F-EE7D-ABC94A9D9C44}"/>
              </a:ext>
            </a:extLst>
          </p:cNvPr>
          <p:cNvSpPr/>
          <p:nvPr/>
        </p:nvSpPr>
        <p:spPr>
          <a:xfrm>
            <a:off x="11541211" y="7476538"/>
            <a:ext cx="20275639" cy="244527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6B93E22-697C-E03C-B729-F53EAE5BB6BE}"/>
              </a:ext>
            </a:extLst>
          </p:cNvPr>
          <p:cNvSpPr/>
          <p:nvPr/>
        </p:nvSpPr>
        <p:spPr>
          <a:xfrm>
            <a:off x="721666" y="43641541"/>
            <a:ext cx="20532779" cy="6098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B1533E2-21FB-943F-616C-2FFAC9EB06F8}"/>
              </a:ext>
            </a:extLst>
          </p:cNvPr>
          <p:cNvSpPr/>
          <p:nvPr/>
        </p:nvSpPr>
        <p:spPr>
          <a:xfrm>
            <a:off x="21803392" y="43648919"/>
            <a:ext cx="10013461" cy="6088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51732D7-0865-C240-9170-3384E26A8675}"/>
              </a:ext>
            </a:extLst>
          </p:cNvPr>
          <p:cNvSpPr/>
          <p:nvPr/>
        </p:nvSpPr>
        <p:spPr>
          <a:xfrm>
            <a:off x="627296" y="20995861"/>
            <a:ext cx="10296205" cy="10933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A291FF6-FA7A-BBC9-4270-0457899D494A}"/>
              </a:ext>
            </a:extLst>
          </p:cNvPr>
          <p:cNvSpPr/>
          <p:nvPr/>
        </p:nvSpPr>
        <p:spPr>
          <a:xfrm>
            <a:off x="11541213" y="32756662"/>
            <a:ext cx="9760304" cy="1006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C78629C-75D1-459A-A9A8-00E5CF04EE72}"/>
              </a:ext>
            </a:extLst>
          </p:cNvPr>
          <p:cNvSpPr/>
          <p:nvPr/>
        </p:nvSpPr>
        <p:spPr>
          <a:xfrm>
            <a:off x="625816" y="7457606"/>
            <a:ext cx="10305568" cy="12790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5C7900E-74B3-D398-895F-2E35B67D5B0E}"/>
              </a:ext>
            </a:extLst>
          </p:cNvPr>
          <p:cNvSpPr/>
          <p:nvPr/>
        </p:nvSpPr>
        <p:spPr>
          <a:xfrm>
            <a:off x="721666" y="32756663"/>
            <a:ext cx="10209936" cy="1006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A62D329-F752-D25B-AE3E-588FD26F5275}"/>
              </a:ext>
            </a:extLst>
          </p:cNvPr>
          <p:cNvSpPr/>
          <p:nvPr/>
        </p:nvSpPr>
        <p:spPr>
          <a:xfrm>
            <a:off x="21803392" y="32756661"/>
            <a:ext cx="10013459" cy="1006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/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8B42E3BD-E558-59B3-FC1D-CA6E19CF2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6208" y="889000"/>
            <a:ext cx="6708951" cy="5141954"/>
          </a:xfrm>
          <a:prstGeom prst="rect">
            <a:avLst/>
          </a:prstGeom>
          <a:solidFill>
            <a:schemeClr val="bg1"/>
          </a:solidFill>
          <a:ln w="12700">
            <a:solidFill>
              <a:srgbClr val="177DA4"/>
            </a:solidFill>
            <a:miter lim="800000"/>
            <a:headEnd/>
            <a:tailEnd/>
          </a:ln>
          <a:effectLst/>
        </p:spPr>
        <p:txBody>
          <a:bodyPr lIns="241394" tIns="241394" rIns="241394" bIns="241394" anchor="ctr"/>
          <a:lstStyle/>
          <a:p>
            <a:pPr algn="ctr" defTabSz="612104" eaLnBrk="0" hangingPunct="0">
              <a:spcBef>
                <a:spcPct val="50000"/>
              </a:spcBef>
            </a:pPr>
            <a:r>
              <a:rPr lang="en-US" sz="3400" b="1" dirty="0">
                <a:solidFill>
                  <a:srgbClr val="177DA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</a:t>
            </a:r>
            <a:br>
              <a:rPr lang="en-US" sz="3400" b="1" dirty="0">
                <a:solidFill>
                  <a:srgbClr val="177DA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3400" b="1" dirty="0">
                <a:solidFill>
                  <a:srgbClr val="177DA4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logos here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811C0A26-A630-E934-6B99-6CCF5C379B56}"/>
              </a:ext>
            </a:extLst>
          </p:cNvPr>
          <p:cNvSpPr/>
          <p:nvPr/>
        </p:nvSpPr>
        <p:spPr>
          <a:xfrm>
            <a:off x="11547371" y="8027347"/>
            <a:ext cx="20340000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6518FA63-93E0-1545-C224-59B6369EDE0E}"/>
              </a:ext>
            </a:extLst>
          </p:cNvPr>
          <p:cNvSpPr/>
          <p:nvPr/>
        </p:nvSpPr>
        <p:spPr>
          <a:xfrm>
            <a:off x="12365701" y="17801599"/>
            <a:ext cx="3635931" cy="8083034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graphicFrame>
        <p:nvGraphicFramePr>
          <p:cNvPr id="46" name="Tabla 45">
            <a:extLst>
              <a:ext uri="{FF2B5EF4-FFF2-40B4-BE49-F238E27FC236}">
                <a16:creationId xmlns:a16="http://schemas.microsoft.com/office/drawing/2014/main" id="{D59F6BEC-8346-F43C-EF04-264E45D7F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663570"/>
              </p:ext>
            </p:extLst>
          </p:nvPr>
        </p:nvGraphicFramePr>
        <p:xfrm>
          <a:off x="20713389" y="17801598"/>
          <a:ext cx="10388025" cy="8078360"/>
        </p:xfrm>
        <a:graphic>
          <a:graphicData uri="http://schemas.openxmlformats.org/drawingml/2006/table">
            <a:tbl>
              <a:tblPr firstRow="1" bandRow="1"/>
              <a:tblGrid>
                <a:gridCol w="2077605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2077605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2077605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2077605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2077605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807836">
                <a:tc>
                  <a:txBody>
                    <a:bodyPr/>
                    <a:lstStyle/>
                    <a:p>
                      <a:endParaRPr lang="es-ES" sz="2500" dirty="0">
                        <a:solidFill>
                          <a:srgbClr val="177DA4"/>
                        </a:solidFill>
                      </a:endParaRPr>
                    </a:p>
                  </a:txBody>
                  <a:tcPr marL="58781" marR="58781" marT="29391" marB="29391">
                    <a:solidFill>
                      <a:srgbClr val="177D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>
                        <a:solidFill>
                          <a:srgbClr val="177DA4"/>
                        </a:solidFill>
                      </a:endParaRPr>
                    </a:p>
                  </a:txBody>
                  <a:tcPr marL="58781" marR="58781" marT="29391" marB="29391">
                    <a:solidFill>
                      <a:srgbClr val="177D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>
                        <a:solidFill>
                          <a:srgbClr val="177DA4"/>
                        </a:solidFill>
                      </a:endParaRPr>
                    </a:p>
                  </a:txBody>
                  <a:tcPr marL="58781" marR="58781" marT="29391" marB="29391">
                    <a:solidFill>
                      <a:srgbClr val="177D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>
                        <a:solidFill>
                          <a:srgbClr val="177DA4"/>
                        </a:solidFill>
                      </a:endParaRPr>
                    </a:p>
                  </a:txBody>
                  <a:tcPr marL="58781" marR="58781" marT="29391" marB="29391">
                    <a:solidFill>
                      <a:srgbClr val="177D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500" dirty="0">
                        <a:solidFill>
                          <a:srgbClr val="177DA4"/>
                        </a:solidFill>
                      </a:endParaRPr>
                    </a:p>
                  </a:txBody>
                  <a:tcPr marL="58781" marR="58781" marT="29391" marB="29391">
                    <a:solidFill>
                      <a:srgbClr val="177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807836"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tc>
                  <a:txBody>
                    <a:bodyPr/>
                    <a:lstStyle/>
                    <a:p>
                      <a:endParaRPr lang="es-ES" sz="2500" dirty="0"/>
                    </a:p>
                  </a:txBody>
                  <a:tcPr marL="58781" marR="58781" marT="29391" marB="29391"/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47" name="Rectángulo 46">
            <a:extLst>
              <a:ext uri="{FF2B5EF4-FFF2-40B4-BE49-F238E27FC236}">
                <a16:creationId xmlns:a16="http://schemas.microsoft.com/office/drawing/2014/main" id="{C95853EB-FE1F-512D-7E6C-340A42684950}"/>
              </a:ext>
            </a:extLst>
          </p:cNvPr>
          <p:cNvSpPr/>
          <p:nvPr/>
        </p:nvSpPr>
        <p:spPr>
          <a:xfrm>
            <a:off x="582439" y="8001610"/>
            <a:ext cx="10404000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2F33D347-2679-9DC4-E30C-C8D37E96E551}"/>
              </a:ext>
            </a:extLst>
          </p:cNvPr>
          <p:cNvSpPr/>
          <p:nvPr/>
        </p:nvSpPr>
        <p:spPr>
          <a:xfrm>
            <a:off x="593107" y="21450045"/>
            <a:ext cx="10368000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EC8E93B2-2048-CA8F-ADAF-9FA682FE69D1}"/>
              </a:ext>
            </a:extLst>
          </p:cNvPr>
          <p:cNvSpPr/>
          <p:nvPr/>
        </p:nvSpPr>
        <p:spPr>
          <a:xfrm>
            <a:off x="639588" y="33267815"/>
            <a:ext cx="10332000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E7BE0CB1-B57C-1C2D-7ADC-64E2C20B454E}"/>
              </a:ext>
            </a:extLst>
          </p:cNvPr>
          <p:cNvSpPr/>
          <p:nvPr/>
        </p:nvSpPr>
        <p:spPr>
          <a:xfrm>
            <a:off x="11526799" y="33241444"/>
            <a:ext cx="9756000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E2995F76-836E-E0E0-D830-4DB1DD284273}"/>
              </a:ext>
            </a:extLst>
          </p:cNvPr>
          <p:cNvSpPr/>
          <p:nvPr/>
        </p:nvSpPr>
        <p:spPr>
          <a:xfrm>
            <a:off x="673517" y="44170122"/>
            <a:ext cx="20628000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References 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3063812F-6A77-7578-3871-E7EE2091D734}"/>
              </a:ext>
            </a:extLst>
          </p:cNvPr>
          <p:cNvSpPr/>
          <p:nvPr/>
        </p:nvSpPr>
        <p:spPr>
          <a:xfrm>
            <a:off x="21794571" y="33259978"/>
            <a:ext cx="10052672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 anchorCtr="0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ACKNOWLEDGEMENT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FAB8691D-F476-8F41-7F76-1F7793841F35}"/>
              </a:ext>
            </a:extLst>
          </p:cNvPr>
          <p:cNvSpPr/>
          <p:nvPr/>
        </p:nvSpPr>
        <p:spPr>
          <a:xfrm>
            <a:off x="21794571" y="44158565"/>
            <a:ext cx="10052672" cy="769441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CONTACT INFORMATION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C9BC9AF6-88AA-9A8C-1F16-0098B3F405CD}"/>
              </a:ext>
            </a:extLst>
          </p:cNvPr>
          <p:cNvSpPr/>
          <p:nvPr/>
        </p:nvSpPr>
        <p:spPr>
          <a:xfrm>
            <a:off x="12270453" y="26279119"/>
            <a:ext cx="36359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15620DB-813D-73A6-3C50-9E82BD672426}"/>
              </a:ext>
            </a:extLst>
          </p:cNvPr>
          <p:cNvSpPr/>
          <p:nvPr/>
        </p:nvSpPr>
        <p:spPr>
          <a:xfrm>
            <a:off x="16399671" y="26282279"/>
            <a:ext cx="37771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56" name="Text Box 40">
            <a:extLst>
              <a:ext uri="{FF2B5EF4-FFF2-40B4-BE49-F238E27FC236}">
                <a16:creationId xmlns:a16="http://schemas.microsoft.com/office/drawing/2014/main" id="{D00F2928-7450-DC66-7B7E-1A7C82D61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438" y="3348312"/>
            <a:ext cx="19612661" cy="2410036"/>
          </a:xfrm>
          <a:prstGeom prst="rect">
            <a:avLst/>
          </a:prstGeom>
          <a:noFill/>
          <a:ln>
            <a:noFill/>
          </a:ln>
          <a:effectLst/>
        </p:spPr>
        <p:txBody>
          <a:bodyPr lIns="276594" tIns="276594" rIns="276594" bIns="27659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</a:t>
            </a:r>
            <a:br>
              <a:rPr lang="en-A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2800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Royal Brisbane Hospital, Brisbane, Australia</a:t>
            </a: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id="{8F6950D7-37EC-FD10-F142-334F0AD10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132" y="888999"/>
            <a:ext cx="22464347" cy="222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09803" tIns="409803" rIns="409803" bIns="40980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15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  <a:endParaRPr lang="en-AU" sz="115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49F685A7-DA32-7F0E-D080-856F04283091}"/>
              </a:ext>
            </a:extLst>
          </p:cNvPr>
          <p:cNvSpPr/>
          <p:nvPr/>
        </p:nvSpPr>
        <p:spPr>
          <a:xfrm>
            <a:off x="16540873" y="17801599"/>
            <a:ext cx="3635931" cy="8083034"/>
          </a:xfrm>
          <a:prstGeom prst="rect">
            <a:avLst/>
          </a:prstGeom>
          <a:solidFill>
            <a:srgbClr val="177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57" dirty="0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825A3191-7D35-ADCD-AB8B-8AA96BCBCDE3}"/>
              </a:ext>
            </a:extLst>
          </p:cNvPr>
          <p:cNvSpPr/>
          <p:nvPr/>
        </p:nvSpPr>
        <p:spPr>
          <a:xfrm>
            <a:off x="20713388" y="26279120"/>
            <a:ext cx="10464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453B7EEB-4E44-31DF-E8D6-1E46012F07F7}"/>
              </a:ext>
            </a:extLst>
          </p:cNvPr>
          <p:cNvSpPr/>
          <p:nvPr/>
        </p:nvSpPr>
        <p:spPr>
          <a:xfrm>
            <a:off x="1219200" y="9218631"/>
            <a:ext cx="89535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705659DD-825B-0A9A-E6B8-B4B283279173}"/>
              </a:ext>
            </a:extLst>
          </p:cNvPr>
          <p:cNvSpPr/>
          <p:nvPr/>
        </p:nvSpPr>
        <p:spPr>
          <a:xfrm>
            <a:off x="1240465" y="22878312"/>
            <a:ext cx="8953500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6059CA28-94AC-D0DF-800B-0FB2593F0E55}"/>
              </a:ext>
            </a:extLst>
          </p:cNvPr>
          <p:cNvSpPr/>
          <p:nvPr/>
        </p:nvSpPr>
        <p:spPr>
          <a:xfrm>
            <a:off x="12379686" y="9140023"/>
            <a:ext cx="18009958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3A4BA527-3289-83E5-B0A4-F10328D48D07}"/>
              </a:ext>
            </a:extLst>
          </p:cNvPr>
          <p:cNvSpPr/>
          <p:nvPr/>
        </p:nvSpPr>
        <p:spPr>
          <a:xfrm>
            <a:off x="1358713" y="45687631"/>
            <a:ext cx="192586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8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Oncol 2002; 2;: 77-80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2D65849A-307C-B0E1-754F-E48009A072B0}"/>
              </a:ext>
            </a:extLst>
          </p:cNvPr>
          <p:cNvSpPr/>
          <p:nvPr/>
        </p:nvSpPr>
        <p:spPr>
          <a:xfrm>
            <a:off x="12196947" y="34728761"/>
            <a:ext cx="9187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>
              <a:spcBef>
                <a:spcPct val="50000"/>
              </a:spcBef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587498D2-18CD-0CF0-02C9-8421A7A94D57}"/>
              </a:ext>
            </a:extLst>
          </p:cNvPr>
          <p:cNvSpPr/>
          <p:nvPr/>
        </p:nvSpPr>
        <p:spPr>
          <a:xfrm>
            <a:off x="22455511" y="34733850"/>
            <a:ext cx="86104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7EBFB9CA-0281-F048-7DE6-D532A64CC8AA}"/>
              </a:ext>
            </a:extLst>
          </p:cNvPr>
          <p:cNvSpPr/>
          <p:nvPr/>
        </p:nvSpPr>
        <p:spPr>
          <a:xfrm>
            <a:off x="1219200" y="34667038"/>
            <a:ext cx="89747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499" indent="-256499" defTabSz="612104" eaLnBrk="0" hangingPunct="0">
              <a:buSzPct val="60000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444886" indent="-444886" defTabSz="612104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444886" indent="-444886" defTabSz="612104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444886" indent="-444886" defTabSz="612104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8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444886" indent="-444886" defTabSz="612104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444886" indent="-444886" defTabSz="612104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CEBC8EBA-EDD6-43EF-5B98-C69567EC4BF6}"/>
              </a:ext>
            </a:extLst>
          </p:cNvPr>
          <p:cNvSpPr/>
          <p:nvPr/>
        </p:nvSpPr>
        <p:spPr>
          <a:xfrm>
            <a:off x="22545548" y="45715078"/>
            <a:ext cx="8606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12104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77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1624</TotalTime>
  <Words>645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Jemes</dc:creator>
  <cp:lastModifiedBy>Katarina Gluic</cp:lastModifiedBy>
  <cp:revision>30</cp:revision>
  <dcterms:created xsi:type="dcterms:W3CDTF">2020-08-28T12:01:50Z</dcterms:created>
  <dcterms:modified xsi:type="dcterms:W3CDTF">2023-10-17T14:43:00Z</dcterms:modified>
</cp:coreProperties>
</file>