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7" r:id="rId2"/>
  </p:sldIdLst>
  <p:sldSz cx="32399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DA4"/>
    <a:srgbClr val="65A72E"/>
    <a:srgbClr val="05488B"/>
    <a:srgbClr val="7CB2B8"/>
    <a:srgbClr val="D31E53"/>
    <a:srgbClr val="FFA53C"/>
    <a:srgbClr val="FDDBB5"/>
    <a:srgbClr val="FEEBD6"/>
    <a:srgbClr val="F99F3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–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4660"/>
  </p:normalViewPr>
  <p:slideViewPr>
    <p:cSldViewPr snapToGrid="0">
      <p:cViewPr>
        <p:scale>
          <a:sx n="10" d="100"/>
          <a:sy n="10" d="100"/>
        </p:scale>
        <p:origin x="2466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248329"/>
            <a:ext cx="27539395" cy="1754664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471644"/>
            <a:ext cx="24299466" cy="12168318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9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30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683331"/>
            <a:ext cx="6986096" cy="4271162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683331"/>
            <a:ext cx="20553298" cy="4271162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0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727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7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565002"/>
            <a:ext cx="27944386" cy="2096497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3728315"/>
            <a:ext cx="27944386" cy="1102498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8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416653"/>
            <a:ext cx="13769697" cy="319783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416653"/>
            <a:ext cx="13769697" cy="319783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5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83342"/>
            <a:ext cx="27944386" cy="97416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354992"/>
            <a:ext cx="13706415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409982"/>
            <a:ext cx="13706415" cy="270783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354992"/>
            <a:ext cx="13773917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409982"/>
            <a:ext cx="13773917" cy="270783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0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3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5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256671"/>
            <a:ext cx="16402140" cy="3581663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256671"/>
            <a:ext cx="16402140" cy="3581663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4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683342"/>
            <a:ext cx="27944386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416653"/>
            <a:ext cx="27944386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6713298"/>
            <a:ext cx="1093476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19AD9DF-1B16-86AC-AF19-8E4E31F89885}"/>
              </a:ext>
            </a:extLst>
          </p:cNvPr>
          <p:cNvSpPr/>
          <p:nvPr userDrawn="1"/>
        </p:nvSpPr>
        <p:spPr>
          <a:xfrm rot="16200000">
            <a:off x="22299990" y="22633854"/>
            <a:ext cx="25526467" cy="20671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833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2833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33B511D-8ED2-B050-AAB3-F6DDF2CFDEFD}"/>
              </a:ext>
            </a:extLst>
          </p:cNvPr>
          <p:cNvSpPr/>
          <p:nvPr userDrawn="1"/>
        </p:nvSpPr>
        <p:spPr>
          <a:xfrm rot="16200000">
            <a:off x="-15427334" y="22633854"/>
            <a:ext cx="25526467" cy="20671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833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2833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A screenshot of a computer screen&#10;&#10;Description automatically generated with low confidence">
            <a:extLst>
              <a:ext uri="{FF2B5EF4-FFF2-40B4-BE49-F238E27FC236}">
                <a16:creationId xmlns:a16="http://schemas.microsoft.com/office/drawing/2014/main" id="{A192636B-7EB6-675E-5409-18901791C6C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5772" y="-6086757"/>
            <a:ext cx="28704184" cy="67440480"/>
          </a:xfrm>
          <a:prstGeom prst="rect">
            <a:avLst/>
          </a:prstGeom>
        </p:spPr>
      </p:pic>
      <p:sp>
        <p:nvSpPr>
          <p:cNvPr id="10" name="Rectángulo 7">
            <a:extLst>
              <a:ext uri="{FF2B5EF4-FFF2-40B4-BE49-F238E27FC236}">
                <a16:creationId xmlns:a16="http://schemas.microsoft.com/office/drawing/2014/main" id="{CEA8FF49-01DD-6CF2-D2F6-3480C5FF39B6}"/>
              </a:ext>
            </a:extLst>
          </p:cNvPr>
          <p:cNvSpPr/>
          <p:nvPr userDrawn="1"/>
        </p:nvSpPr>
        <p:spPr>
          <a:xfrm>
            <a:off x="5259557" y="-2875055"/>
            <a:ext cx="21880174" cy="20671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833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2833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7">
            <a:extLst>
              <a:ext uri="{FF2B5EF4-FFF2-40B4-BE49-F238E27FC236}">
                <a16:creationId xmlns:a16="http://schemas.microsoft.com/office/drawing/2014/main" id="{64C9B587-CA8E-0EEE-D8A5-A235BECCD3CE}"/>
              </a:ext>
            </a:extLst>
          </p:cNvPr>
          <p:cNvSpPr/>
          <p:nvPr userDrawn="1"/>
        </p:nvSpPr>
        <p:spPr>
          <a:xfrm rot="10800000">
            <a:off x="5259557" y="51335401"/>
            <a:ext cx="21880174" cy="20671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833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2833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ángulo 67">
            <a:extLst>
              <a:ext uri="{FF2B5EF4-FFF2-40B4-BE49-F238E27FC236}">
                <a16:creationId xmlns:a16="http://schemas.microsoft.com/office/drawing/2014/main" id="{838379A0-C935-5A4B-4071-CF2F03A6B090}"/>
              </a:ext>
            </a:extLst>
          </p:cNvPr>
          <p:cNvSpPr/>
          <p:nvPr/>
        </p:nvSpPr>
        <p:spPr>
          <a:xfrm>
            <a:off x="11541214" y="10493913"/>
            <a:ext cx="20275639" cy="19120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D71416EF-6AD5-9F78-AEC3-F288BDE87A53}"/>
              </a:ext>
            </a:extLst>
          </p:cNvPr>
          <p:cNvSpPr/>
          <p:nvPr/>
        </p:nvSpPr>
        <p:spPr>
          <a:xfrm>
            <a:off x="627299" y="19857934"/>
            <a:ext cx="10296205" cy="10299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57" dirty="0" err="1"/>
              <a:t>ww</a:t>
            </a:r>
            <a:endParaRPr lang="es-ES" sz="1157" dirty="0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0443DFB1-520C-6A19-1A46-1C48987DDD11}"/>
              </a:ext>
            </a:extLst>
          </p:cNvPr>
          <p:cNvSpPr/>
          <p:nvPr/>
        </p:nvSpPr>
        <p:spPr>
          <a:xfrm>
            <a:off x="11539340" y="31288684"/>
            <a:ext cx="9677471" cy="88750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EBF8BC86-7BD0-325C-3DB9-1447F47BCD48}"/>
              </a:ext>
            </a:extLst>
          </p:cNvPr>
          <p:cNvSpPr/>
          <p:nvPr/>
        </p:nvSpPr>
        <p:spPr>
          <a:xfrm>
            <a:off x="625816" y="6838579"/>
            <a:ext cx="10305568" cy="928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B4931691-B382-8CD0-E181-D7E268F65CF2}"/>
              </a:ext>
            </a:extLst>
          </p:cNvPr>
          <p:cNvSpPr/>
          <p:nvPr/>
        </p:nvSpPr>
        <p:spPr>
          <a:xfrm>
            <a:off x="633524" y="31288685"/>
            <a:ext cx="10296205" cy="88750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59641377-1DF9-949F-8B76-F2F3E6689A87}"/>
              </a:ext>
            </a:extLst>
          </p:cNvPr>
          <p:cNvSpPr/>
          <p:nvPr/>
        </p:nvSpPr>
        <p:spPr>
          <a:xfrm>
            <a:off x="21801519" y="31288683"/>
            <a:ext cx="10013459" cy="88750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76" name="Rectangle 28">
            <a:extLst>
              <a:ext uri="{FF2B5EF4-FFF2-40B4-BE49-F238E27FC236}">
                <a16:creationId xmlns:a16="http://schemas.microsoft.com/office/drawing/2014/main" id="{16DCAE32-4DB9-A07B-0231-77D9D3D75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1325" y="1665149"/>
            <a:ext cx="5753101" cy="5417122"/>
          </a:xfrm>
          <a:prstGeom prst="rect">
            <a:avLst/>
          </a:prstGeom>
          <a:solidFill>
            <a:schemeClr val="bg1"/>
          </a:solidFill>
          <a:ln w="12700">
            <a:solidFill>
              <a:srgbClr val="177DA4"/>
            </a:solidFill>
            <a:miter lim="800000"/>
            <a:headEnd/>
            <a:tailEnd/>
          </a:ln>
          <a:effectLst/>
        </p:spPr>
        <p:txBody>
          <a:bodyPr lIns="241394" tIns="241394" rIns="241394" bIns="241394" anchor="ctr"/>
          <a:lstStyle/>
          <a:p>
            <a:pPr algn="ctr" defTabSz="612104"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</a:t>
            </a:r>
            <a:br>
              <a:rPr lang="en-US" sz="24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logos here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8723CF62-DA14-055D-AD75-766D6EB8241E}"/>
              </a:ext>
            </a:extLst>
          </p:cNvPr>
          <p:cNvSpPr/>
          <p:nvPr/>
        </p:nvSpPr>
        <p:spPr>
          <a:xfrm>
            <a:off x="11924392" y="19020933"/>
            <a:ext cx="3635931" cy="8083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graphicFrame>
        <p:nvGraphicFramePr>
          <p:cNvPr id="78" name="Tabla 77">
            <a:extLst>
              <a:ext uri="{FF2B5EF4-FFF2-40B4-BE49-F238E27FC236}">
                <a16:creationId xmlns:a16="http://schemas.microsoft.com/office/drawing/2014/main" id="{62A89C99-BF07-315D-C490-768CB185B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275235"/>
              </p:ext>
            </p:extLst>
          </p:nvPr>
        </p:nvGraphicFramePr>
        <p:xfrm>
          <a:off x="20694109" y="19257139"/>
          <a:ext cx="10388025" cy="8078360"/>
        </p:xfrm>
        <a:graphic>
          <a:graphicData uri="http://schemas.openxmlformats.org/drawingml/2006/table">
            <a:tbl>
              <a:tblPr firstRow="1" bandRow="1"/>
              <a:tblGrid>
                <a:gridCol w="2077605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80783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D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79" name="Rectángulo 78">
            <a:extLst>
              <a:ext uri="{FF2B5EF4-FFF2-40B4-BE49-F238E27FC236}">
                <a16:creationId xmlns:a16="http://schemas.microsoft.com/office/drawing/2014/main" id="{4424FF64-2C10-553A-6FF0-51439352896B}"/>
              </a:ext>
            </a:extLst>
          </p:cNvPr>
          <p:cNvSpPr/>
          <p:nvPr/>
        </p:nvSpPr>
        <p:spPr>
          <a:xfrm>
            <a:off x="904692" y="8539800"/>
            <a:ext cx="974141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  <a:r>
              <a:rPr lang="en-US" sz="4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BC35E361-4A43-BF74-FC65-E8DA7C05F3FE}"/>
              </a:ext>
            </a:extLst>
          </p:cNvPr>
          <p:cNvSpPr/>
          <p:nvPr/>
        </p:nvSpPr>
        <p:spPr>
          <a:xfrm>
            <a:off x="11829144" y="27498453"/>
            <a:ext cx="36359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1512AD74-04BD-B79F-9490-B4237D640A53}"/>
              </a:ext>
            </a:extLst>
          </p:cNvPr>
          <p:cNvSpPr/>
          <p:nvPr/>
        </p:nvSpPr>
        <p:spPr>
          <a:xfrm>
            <a:off x="15958362" y="27501613"/>
            <a:ext cx="37771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82" name="Text Box 40">
            <a:extLst>
              <a:ext uri="{FF2B5EF4-FFF2-40B4-BE49-F238E27FC236}">
                <a16:creationId xmlns:a16="http://schemas.microsoft.com/office/drawing/2014/main" id="{AD1266B7-7E82-1E23-C733-9A0FFB0C0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298" y="4569920"/>
            <a:ext cx="22996201" cy="2435472"/>
          </a:xfrm>
          <a:prstGeom prst="rect">
            <a:avLst/>
          </a:prstGeom>
          <a:noFill/>
          <a:ln>
            <a:noFill/>
          </a:ln>
          <a:effectLst/>
        </p:spPr>
        <p:txBody>
          <a:bodyPr lIns="276594" tIns="276594" rIns="276594" bIns="276594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800" u="sng" dirty="0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2800" u="sng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2 Royal Brisbane Hospital, Brisbane, Australia</a:t>
            </a:r>
          </a:p>
        </p:txBody>
      </p:sp>
      <p:sp>
        <p:nvSpPr>
          <p:cNvPr id="83" name="Text Box 2">
            <a:extLst>
              <a:ext uri="{FF2B5EF4-FFF2-40B4-BE49-F238E27FC236}">
                <a16:creationId xmlns:a16="http://schemas.microsoft.com/office/drawing/2014/main" id="{220642BC-72F7-4C73-C985-8C15B6793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400" y="2741906"/>
            <a:ext cx="22464347" cy="110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3800" b="1" dirty="0"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  <a:endParaRPr lang="en-AU" sz="13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AC4AE518-A405-9C55-A622-53A42BF2F644}"/>
              </a:ext>
            </a:extLst>
          </p:cNvPr>
          <p:cNvSpPr/>
          <p:nvPr/>
        </p:nvSpPr>
        <p:spPr>
          <a:xfrm>
            <a:off x="16099564" y="19020933"/>
            <a:ext cx="3635931" cy="8083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BE4A14BA-D699-0A5C-3A86-8F97B66A5956}"/>
              </a:ext>
            </a:extLst>
          </p:cNvPr>
          <p:cNvSpPr/>
          <p:nvPr/>
        </p:nvSpPr>
        <p:spPr>
          <a:xfrm>
            <a:off x="20694108" y="27498457"/>
            <a:ext cx="10464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508F5FCB-E848-931F-3DBB-8580CBC4A290}"/>
              </a:ext>
            </a:extLst>
          </p:cNvPr>
          <p:cNvSpPr/>
          <p:nvPr/>
        </p:nvSpPr>
        <p:spPr>
          <a:xfrm>
            <a:off x="1219203" y="10069281"/>
            <a:ext cx="89535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CA8F05A2-EB89-9ED3-8CFE-FE32CFD900D3}"/>
              </a:ext>
            </a:extLst>
          </p:cNvPr>
          <p:cNvSpPr/>
          <p:nvPr/>
        </p:nvSpPr>
        <p:spPr>
          <a:xfrm>
            <a:off x="1240465" y="22354232"/>
            <a:ext cx="8953500" cy="3280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E6CF1DA0-91A1-9BE3-9257-4C418B736948}"/>
              </a:ext>
            </a:extLst>
          </p:cNvPr>
          <p:cNvSpPr/>
          <p:nvPr/>
        </p:nvSpPr>
        <p:spPr>
          <a:xfrm>
            <a:off x="12379686" y="9903820"/>
            <a:ext cx="18009958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38704659-32D7-889E-26E8-D641876D415B}"/>
              </a:ext>
            </a:extLst>
          </p:cNvPr>
          <p:cNvSpPr/>
          <p:nvPr/>
        </p:nvSpPr>
        <p:spPr>
          <a:xfrm>
            <a:off x="1358713" y="45584712"/>
            <a:ext cx="192586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id="{CCAAAB5D-FB31-26E3-79DF-9697818DCFE3}"/>
              </a:ext>
            </a:extLst>
          </p:cNvPr>
          <p:cNvSpPr/>
          <p:nvPr/>
        </p:nvSpPr>
        <p:spPr>
          <a:xfrm>
            <a:off x="12195074" y="35032972"/>
            <a:ext cx="9187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>
              <a:spcBef>
                <a:spcPct val="5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CD4BABEB-2265-2E80-9D01-B1BE3E8320CD}"/>
              </a:ext>
            </a:extLst>
          </p:cNvPr>
          <p:cNvSpPr/>
          <p:nvPr/>
        </p:nvSpPr>
        <p:spPr>
          <a:xfrm>
            <a:off x="22453638" y="35038061"/>
            <a:ext cx="86104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id="{3463C38B-141E-ED73-B564-510489E25CA7}"/>
              </a:ext>
            </a:extLst>
          </p:cNvPr>
          <p:cNvSpPr/>
          <p:nvPr/>
        </p:nvSpPr>
        <p:spPr>
          <a:xfrm>
            <a:off x="1217327" y="34971249"/>
            <a:ext cx="897476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499" indent="-256499" defTabSz="612104" eaLnBrk="0" hangingPunct="0">
              <a:buSzPct val="60000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8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ECE9CC05-7219-5FF4-6611-F958E1327001}"/>
              </a:ext>
            </a:extLst>
          </p:cNvPr>
          <p:cNvSpPr/>
          <p:nvPr/>
        </p:nvSpPr>
        <p:spPr>
          <a:xfrm>
            <a:off x="22545548" y="45612159"/>
            <a:ext cx="8606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ángulo 20">
            <a:extLst>
              <a:ext uri="{FF2B5EF4-FFF2-40B4-BE49-F238E27FC236}">
                <a16:creationId xmlns:a16="http://schemas.microsoft.com/office/drawing/2014/main" id="{0037D024-D365-A59B-8376-4EB34A956726}"/>
              </a:ext>
            </a:extLst>
          </p:cNvPr>
          <p:cNvSpPr/>
          <p:nvPr/>
        </p:nvSpPr>
        <p:spPr>
          <a:xfrm>
            <a:off x="904692" y="20685429"/>
            <a:ext cx="974141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AIM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95" name="Rectángulo 20">
            <a:extLst>
              <a:ext uri="{FF2B5EF4-FFF2-40B4-BE49-F238E27FC236}">
                <a16:creationId xmlns:a16="http://schemas.microsoft.com/office/drawing/2014/main" id="{89F59311-42C8-5C88-3EF2-FFC56D490706}"/>
              </a:ext>
            </a:extLst>
          </p:cNvPr>
          <p:cNvSpPr/>
          <p:nvPr/>
        </p:nvSpPr>
        <p:spPr>
          <a:xfrm>
            <a:off x="11807689" y="8504856"/>
            <a:ext cx="19792901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RESULT</a:t>
            </a:r>
            <a:r>
              <a:rPr lang="en-US" sz="4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96" name="Rectángulo 20">
            <a:extLst>
              <a:ext uri="{FF2B5EF4-FFF2-40B4-BE49-F238E27FC236}">
                <a16:creationId xmlns:a16="http://schemas.microsoft.com/office/drawing/2014/main" id="{70EC8557-57D4-EB50-C2A8-C09A7AC3FC19}"/>
              </a:ext>
            </a:extLst>
          </p:cNvPr>
          <p:cNvSpPr/>
          <p:nvPr/>
        </p:nvSpPr>
        <p:spPr>
          <a:xfrm>
            <a:off x="902821" y="33286620"/>
            <a:ext cx="9741409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METHOD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97" name="Rectángulo 20">
            <a:extLst>
              <a:ext uri="{FF2B5EF4-FFF2-40B4-BE49-F238E27FC236}">
                <a16:creationId xmlns:a16="http://schemas.microsoft.com/office/drawing/2014/main" id="{226D9163-54EE-2F34-41A9-15157CCC44D3}"/>
              </a:ext>
            </a:extLst>
          </p:cNvPr>
          <p:cNvSpPr/>
          <p:nvPr/>
        </p:nvSpPr>
        <p:spPr>
          <a:xfrm>
            <a:off x="11805814" y="33325395"/>
            <a:ext cx="9187719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conclusions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98" name="Rectángulo 20">
            <a:extLst>
              <a:ext uri="{FF2B5EF4-FFF2-40B4-BE49-F238E27FC236}">
                <a16:creationId xmlns:a16="http://schemas.microsoft.com/office/drawing/2014/main" id="{4DD3BCD9-C914-B68F-A02D-9E63B32C7F23}"/>
              </a:ext>
            </a:extLst>
          </p:cNvPr>
          <p:cNvSpPr/>
          <p:nvPr/>
        </p:nvSpPr>
        <p:spPr>
          <a:xfrm>
            <a:off x="22049551" y="33314067"/>
            <a:ext cx="9549165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ACKNOWLEDGEMENT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99" name="Rectángulo 20">
            <a:extLst>
              <a:ext uri="{FF2B5EF4-FFF2-40B4-BE49-F238E27FC236}">
                <a16:creationId xmlns:a16="http://schemas.microsoft.com/office/drawing/2014/main" id="{CA7E480F-7BA1-6BE3-5D81-31569BA22AFA}"/>
              </a:ext>
            </a:extLst>
          </p:cNvPr>
          <p:cNvSpPr/>
          <p:nvPr/>
        </p:nvSpPr>
        <p:spPr>
          <a:xfrm>
            <a:off x="1021980" y="43809642"/>
            <a:ext cx="19973429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References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100" name="Rectángulo 20">
            <a:extLst>
              <a:ext uri="{FF2B5EF4-FFF2-40B4-BE49-F238E27FC236}">
                <a16:creationId xmlns:a16="http://schemas.microsoft.com/office/drawing/2014/main" id="{AD3216EC-3CF2-4F10-F677-84E4FB1C3ED7}"/>
              </a:ext>
            </a:extLst>
          </p:cNvPr>
          <p:cNvSpPr/>
          <p:nvPr/>
        </p:nvSpPr>
        <p:spPr>
          <a:xfrm>
            <a:off x="22051426" y="43809642"/>
            <a:ext cx="9549165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CONTACT INFORMATION</a:t>
            </a:r>
            <a:endParaRPr lang="es-E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677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1672</TotalTime>
  <Words>644</Words>
  <Application>Microsoft Office PowerPoint</Application>
  <PresentationFormat>Personalizado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Jemes</dc:creator>
  <cp:lastModifiedBy>Belén Hernández Pardo</cp:lastModifiedBy>
  <cp:revision>34</cp:revision>
  <dcterms:created xsi:type="dcterms:W3CDTF">2020-08-28T12:01:50Z</dcterms:created>
  <dcterms:modified xsi:type="dcterms:W3CDTF">2023-10-17T14:33:31Z</dcterms:modified>
</cp:coreProperties>
</file>