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6"/>
  </p:sldMasterIdLst>
  <p:sldIdLst>
    <p:sldId id="257" r:id="rId7"/>
  </p:sldIdLst>
  <p:sldSz cx="25920700" cy="460803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6701"/>
    <a:srgbClr val="E67E39"/>
    <a:srgbClr val="F99F3A"/>
    <a:srgbClr val="E26602"/>
    <a:srgbClr val="0E528A"/>
    <a:srgbClr val="8FBF52"/>
    <a:srgbClr val="74ADB4"/>
    <a:srgbClr val="094B87"/>
    <a:srgbClr val="FFA53C"/>
    <a:srgbClr val="177D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–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6" autoAdjust="0"/>
    <p:restoredTop sz="94660"/>
  </p:normalViewPr>
  <p:slideViewPr>
    <p:cSldViewPr snapToGrid="0">
      <p:cViewPr>
        <p:scale>
          <a:sx n="52" d="100"/>
          <a:sy n="52" d="100"/>
        </p:scale>
        <p:origin x="1616" y="1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4053" y="7541396"/>
            <a:ext cx="22032595" cy="16042793"/>
          </a:xfrm>
        </p:spPr>
        <p:txBody>
          <a:bodyPr anchor="b"/>
          <a:lstStyle>
            <a:lvl1pPr algn="ctr">
              <a:defRPr sz="1700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0088" y="24202860"/>
            <a:ext cx="19440525" cy="11125418"/>
          </a:xfrm>
        </p:spPr>
        <p:txBody>
          <a:bodyPr/>
          <a:lstStyle>
            <a:lvl1pPr marL="0" indent="0" algn="ctr">
              <a:buNone/>
              <a:defRPr sz="6803"/>
            </a:lvl1pPr>
            <a:lvl2pPr marL="1296025" indent="0" algn="ctr">
              <a:buNone/>
              <a:defRPr sz="5669"/>
            </a:lvl2pPr>
            <a:lvl3pPr marL="2592050" indent="0" algn="ctr">
              <a:buNone/>
              <a:defRPr sz="5102"/>
            </a:lvl3pPr>
            <a:lvl4pPr marL="3888075" indent="0" algn="ctr">
              <a:buNone/>
              <a:defRPr sz="4536"/>
            </a:lvl4pPr>
            <a:lvl5pPr marL="5184099" indent="0" algn="ctr">
              <a:buNone/>
              <a:defRPr sz="4536"/>
            </a:lvl5pPr>
            <a:lvl6pPr marL="6480124" indent="0" algn="ctr">
              <a:buNone/>
              <a:defRPr sz="4536"/>
            </a:lvl6pPr>
            <a:lvl7pPr marL="7776149" indent="0" algn="ctr">
              <a:buNone/>
              <a:defRPr sz="4536"/>
            </a:lvl7pPr>
            <a:lvl8pPr marL="9072174" indent="0" algn="ctr">
              <a:buNone/>
              <a:defRPr sz="4536"/>
            </a:lvl8pPr>
            <a:lvl9pPr marL="10368199" indent="0" algn="ctr">
              <a:buNone/>
              <a:defRPr sz="4536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91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24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549502" y="2453352"/>
            <a:ext cx="5589151" cy="3905097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82050" y="2453352"/>
            <a:ext cx="16443444" cy="3905097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92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2384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98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8549" y="11488104"/>
            <a:ext cx="22356604" cy="19168148"/>
          </a:xfrm>
        </p:spPr>
        <p:txBody>
          <a:bodyPr anchor="b"/>
          <a:lstStyle>
            <a:lvl1pPr>
              <a:defRPr sz="1700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8549" y="30837590"/>
            <a:ext cx="22356604" cy="10080076"/>
          </a:xfrm>
        </p:spPr>
        <p:txBody>
          <a:bodyPr/>
          <a:lstStyle>
            <a:lvl1pPr marL="0" indent="0">
              <a:buNone/>
              <a:defRPr sz="6803">
                <a:solidFill>
                  <a:schemeClr val="tx1"/>
                </a:solidFill>
              </a:defRPr>
            </a:lvl1pPr>
            <a:lvl2pPr marL="129602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2pPr>
            <a:lvl3pPr marL="2592050" indent="0">
              <a:buNone/>
              <a:defRPr sz="5102">
                <a:solidFill>
                  <a:schemeClr val="tx1">
                    <a:tint val="75000"/>
                  </a:schemeClr>
                </a:solidFill>
              </a:defRPr>
            </a:lvl3pPr>
            <a:lvl4pPr marL="3888075" indent="0">
              <a:buNone/>
              <a:defRPr sz="4536">
                <a:solidFill>
                  <a:schemeClr val="tx1">
                    <a:tint val="75000"/>
                  </a:schemeClr>
                </a:solidFill>
              </a:defRPr>
            </a:lvl4pPr>
            <a:lvl5pPr marL="5184099" indent="0">
              <a:buNone/>
              <a:defRPr sz="4536">
                <a:solidFill>
                  <a:schemeClr val="tx1">
                    <a:tint val="75000"/>
                  </a:schemeClr>
                </a:solidFill>
              </a:defRPr>
            </a:lvl5pPr>
            <a:lvl6pPr marL="6480124" indent="0">
              <a:buNone/>
              <a:defRPr sz="4536">
                <a:solidFill>
                  <a:schemeClr val="tx1">
                    <a:tint val="75000"/>
                  </a:schemeClr>
                </a:solidFill>
              </a:defRPr>
            </a:lvl6pPr>
            <a:lvl7pPr marL="7776149" indent="0">
              <a:buNone/>
              <a:defRPr sz="4536">
                <a:solidFill>
                  <a:schemeClr val="tx1">
                    <a:tint val="75000"/>
                  </a:schemeClr>
                </a:solidFill>
              </a:defRPr>
            </a:lvl7pPr>
            <a:lvl8pPr marL="9072174" indent="0">
              <a:buNone/>
              <a:defRPr sz="4536">
                <a:solidFill>
                  <a:schemeClr val="tx1">
                    <a:tint val="75000"/>
                  </a:schemeClr>
                </a:solidFill>
              </a:defRPr>
            </a:lvl8pPr>
            <a:lvl9pPr marL="10368199" indent="0">
              <a:buNone/>
              <a:defRPr sz="45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799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82048" y="12266763"/>
            <a:ext cx="11016298" cy="2923756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122354" y="12266763"/>
            <a:ext cx="11016298" cy="2923756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5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424" y="2453363"/>
            <a:ext cx="22356604" cy="890674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5427" y="11296092"/>
            <a:ext cx="10965669" cy="5536040"/>
          </a:xfrm>
        </p:spPr>
        <p:txBody>
          <a:bodyPr anchor="b"/>
          <a:lstStyle>
            <a:lvl1pPr marL="0" indent="0">
              <a:buNone/>
              <a:defRPr sz="6803" b="1"/>
            </a:lvl1pPr>
            <a:lvl2pPr marL="1296025" indent="0">
              <a:buNone/>
              <a:defRPr sz="5669" b="1"/>
            </a:lvl2pPr>
            <a:lvl3pPr marL="2592050" indent="0">
              <a:buNone/>
              <a:defRPr sz="5102" b="1"/>
            </a:lvl3pPr>
            <a:lvl4pPr marL="3888075" indent="0">
              <a:buNone/>
              <a:defRPr sz="4536" b="1"/>
            </a:lvl4pPr>
            <a:lvl5pPr marL="5184099" indent="0">
              <a:buNone/>
              <a:defRPr sz="4536" b="1"/>
            </a:lvl5pPr>
            <a:lvl6pPr marL="6480124" indent="0">
              <a:buNone/>
              <a:defRPr sz="4536" b="1"/>
            </a:lvl6pPr>
            <a:lvl7pPr marL="7776149" indent="0">
              <a:buNone/>
              <a:defRPr sz="4536" b="1"/>
            </a:lvl7pPr>
            <a:lvl8pPr marL="9072174" indent="0">
              <a:buNone/>
              <a:defRPr sz="4536" b="1"/>
            </a:lvl8pPr>
            <a:lvl9pPr marL="10368199" indent="0">
              <a:buNone/>
              <a:defRPr sz="453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5427" y="16832132"/>
            <a:ext cx="10965669" cy="2475753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122356" y="11296092"/>
            <a:ext cx="11019674" cy="5536040"/>
          </a:xfrm>
        </p:spPr>
        <p:txBody>
          <a:bodyPr anchor="b"/>
          <a:lstStyle>
            <a:lvl1pPr marL="0" indent="0">
              <a:buNone/>
              <a:defRPr sz="6803" b="1"/>
            </a:lvl1pPr>
            <a:lvl2pPr marL="1296025" indent="0">
              <a:buNone/>
              <a:defRPr sz="5669" b="1"/>
            </a:lvl2pPr>
            <a:lvl3pPr marL="2592050" indent="0">
              <a:buNone/>
              <a:defRPr sz="5102" b="1"/>
            </a:lvl3pPr>
            <a:lvl4pPr marL="3888075" indent="0">
              <a:buNone/>
              <a:defRPr sz="4536" b="1"/>
            </a:lvl4pPr>
            <a:lvl5pPr marL="5184099" indent="0">
              <a:buNone/>
              <a:defRPr sz="4536" b="1"/>
            </a:lvl5pPr>
            <a:lvl6pPr marL="6480124" indent="0">
              <a:buNone/>
              <a:defRPr sz="4536" b="1"/>
            </a:lvl6pPr>
            <a:lvl7pPr marL="7776149" indent="0">
              <a:buNone/>
              <a:defRPr sz="4536" b="1"/>
            </a:lvl7pPr>
            <a:lvl8pPr marL="9072174" indent="0">
              <a:buNone/>
              <a:defRPr sz="4536" b="1"/>
            </a:lvl8pPr>
            <a:lvl9pPr marL="10368199" indent="0">
              <a:buNone/>
              <a:defRPr sz="453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122356" y="16832132"/>
            <a:ext cx="11019674" cy="2475753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6/24/25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3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6/24/25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03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6/24/25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9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424" y="3072024"/>
            <a:ext cx="8360100" cy="10752085"/>
          </a:xfrm>
        </p:spPr>
        <p:txBody>
          <a:bodyPr anchor="b"/>
          <a:lstStyle>
            <a:lvl1pPr>
              <a:defRPr sz="907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9674" y="6634729"/>
            <a:ext cx="13122354" cy="32746925"/>
          </a:xfrm>
        </p:spPr>
        <p:txBody>
          <a:bodyPr/>
          <a:lstStyle>
            <a:lvl1pPr>
              <a:defRPr sz="9071"/>
            </a:lvl1pPr>
            <a:lvl2pPr>
              <a:defRPr sz="7937"/>
            </a:lvl2pPr>
            <a:lvl3pPr>
              <a:defRPr sz="6803"/>
            </a:lvl3pPr>
            <a:lvl4pPr>
              <a:defRPr sz="5669"/>
            </a:lvl4pPr>
            <a:lvl5pPr>
              <a:defRPr sz="5669"/>
            </a:lvl5pPr>
            <a:lvl6pPr>
              <a:defRPr sz="5669"/>
            </a:lvl6pPr>
            <a:lvl7pPr>
              <a:defRPr sz="5669"/>
            </a:lvl7pPr>
            <a:lvl8pPr>
              <a:defRPr sz="5669"/>
            </a:lvl8pPr>
            <a:lvl9pPr>
              <a:defRPr sz="566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5424" y="13824109"/>
            <a:ext cx="8360100" cy="25610872"/>
          </a:xfrm>
        </p:spPr>
        <p:txBody>
          <a:bodyPr/>
          <a:lstStyle>
            <a:lvl1pPr marL="0" indent="0">
              <a:buNone/>
              <a:defRPr sz="4536"/>
            </a:lvl1pPr>
            <a:lvl2pPr marL="1296025" indent="0">
              <a:buNone/>
              <a:defRPr sz="3969"/>
            </a:lvl2pPr>
            <a:lvl3pPr marL="2592050" indent="0">
              <a:buNone/>
              <a:defRPr sz="3402"/>
            </a:lvl3pPr>
            <a:lvl4pPr marL="3888075" indent="0">
              <a:buNone/>
              <a:defRPr sz="2835"/>
            </a:lvl4pPr>
            <a:lvl5pPr marL="5184099" indent="0">
              <a:buNone/>
              <a:defRPr sz="2835"/>
            </a:lvl5pPr>
            <a:lvl6pPr marL="6480124" indent="0">
              <a:buNone/>
              <a:defRPr sz="2835"/>
            </a:lvl6pPr>
            <a:lvl7pPr marL="7776149" indent="0">
              <a:buNone/>
              <a:defRPr sz="2835"/>
            </a:lvl7pPr>
            <a:lvl8pPr marL="9072174" indent="0">
              <a:buNone/>
              <a:defRPr sz="2835"/>
            </a:lvl8pPr>
            <a:lvl9pPr marL="10368199" indent="0">
              <a:buNone/>
              <a:defRPr sz="283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08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424" y="3072024"/>
            <a:ext cx="8360100" cy="10752085"/>
          </a:xfrm>
        </p:spPr>
        <p:txBody>
          <a:bodyPr anchor="b"/>
          <a:lstStyle>
            <a:lvl1pPr>
              <a:defRPr sz="907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019674" y="6634729"/>
            <a:ext cx="13122354" cy="32746925"/>
          </a:xfrm>
        </p:spPr>
        <p:txBody>
          <a:bodyPr anchor="t"/>
          <a:lstStyle>
            <a:lvl1pPr marL="0" indent="0">
              <a:buNone/>
              <a:defRPr sz="9071"/>
            </a:lvl1pPr>
            <a:lvl2pPr marL="1296025" indent="0">
              <a:buNone/>
              <a:defRPr sz="7937"/>
            </a:lvl2pPr>
            <a:lvl3pPr marL="2592050" indent="0">
              <a:buNone/>
              <a:defRPr sz="6803"/>
            </a:lvl3pPr>
            <a:lvl4pPr marL="3888075" indent="0">
              <a:buNone/>
              <a:defRPr sz="5669"/>
            </a:lvl4pPr>
            <a:lvl5pPr marL="5184099" indent="0">
              <a:buNone/>
              <a:defRPr sz="5669"/>
            </a:lvl5pPr>
            <a:lvl6pPr marL="6480124" indent="0">
              <a:buNone/>
              <a:defRPr sz="5669"/>
            </a:lvl6pPr>
            <a:lvl7pPr marL="7776149" indent="0">
              <a:buNone/>
              <a:defRPr sz="5669"/>
            </a:lvl7pPr>
            <a:lvl8pPr marL="9072174" indent="0">
              <a:buNone/>
              <a:defRPr sz="5669"/>
            </a:lvl8pPr>
            <a:lvl9pPr marL="10368199" indent="0">
              <a:buNone/>
              <a:defRPr sz="566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5424" y="13824109"/>
            <a:ext cx="8360100" cy="25610872"/>
          </a:xfrm>
        </p:spPr>
        <p:txBody>
          <a:bodyPr/>
          <a:lstStyle>
            <a:lvl1pPr marL="0" indent="0">
              <a:buNone/>
              <a:defRPr sz="4536"/>
            </a:lvl1pPr>
            <a:lvl2pPr marL="1296025" indent="0">
              <a:buNone/>
              <a:defRPr sz="3969"/>
            </a:lvl2pPr>
            <a:lvl3pPr marL="2592050" indent="0">
              <a:buNone/>
              <a:defRPr sz="3402"/>
            </a:lvl3pPr>
            <a:lvl4pPr marL="3888075" indent="0">
              <a:buNone/>
              <a:defRPr sz="2835"/>
            </a:lvl4pPr>
            <a:lvl5pPr marL="5184099" indent="0">
              <a:buNone/>
              <a:defRPr sz="2835"/>
            </a:lvl5pPr>
            <a:lvl6pPr marL="6480124" indent="0">
              <a:buNone/>
              <a:defRPr sz="2835"/>
            </a:lvl6pPr>
            <a:lvl7pPr marL="7776149" indent="0">
              <a:buNone/>
              <a:defRPr sz="2835"/>
            </a:lvl7pPr>
            <a:lvl8pPr marL="9072174" indent="0">
              <a:buNone/>
              <a:defRPr sz="2835"/>
            </a:lvl8pPr>
            <a:lvl9pPr marL="10368199" indent="0">
              <a:buNone/>
              <a:defRPr sz="283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298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82048" y="2453363"/>
            <a:ext cx="22356604" cy="8906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2048" y="12266763"/>
            <a:ext cx="22356604" cy="29237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82048" y="42709680"/>
            <a:ext cx="5832158" cy="24533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86232" y="42709680"/>
            <a:ext cx="8748236" cy="24533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4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306494" y="42709680"/>
            <a:ext cx="5832158" cy="24533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272E138-7FB4-D482-F688-F0BBCDDE06A1}"/>
              </a:ext>
            </a:extLst>
          </p:cNvPr>
          <p:cNvSpPr/>
          <p:nvPr userDrawn="1"/>
        </p:nvSpPr>
        <p:spPr>
          <a:xfrm rot="16200000">
            <a:off x="16382608" y="20802931"/>
            <a:ext cx="23338691" cy="16721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0266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0266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F00E7B-77E7-6BAC-625A-F4E3ACA9BA80}"/>
              </a:ext>
            </a:extLst>
          </p:cNvPr>
          <p:cNvSpPr/>
          <p:nvPr userDrawn="1"/>
        </p:nvSpPr>
        <p:spPr>
          <a:xfrm rot="16200000">
            <a:off x="-13800730" y="20802931"/>
            <a:ext cx="23338691" cy="16721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0266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0266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A screenshot of a computer screen&#10;&#10;Description automatically generated with low confidence">
            <a:extLst>
              <a:ext uri="{FF2B5EF4-FFF2-40B4-BE49-F238E27FC236}">
                <a16:creationId xmlns:a16="http://schemas.microsoft.com/office/drawing/2014/main" id="{35D71FC4-A0B9-FD51-0674-8B406457CC6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6027" y="-5565084"/>
            <a:ext cx="22964472" cy="61660414"/>
          </a:xfrm>
          <a:prstGeom prst="rect">
            <a:avLst/>
          </a:prstGeom>
        </p:spPr>
      </p:pic>
      <p:sp>
        <p:nvSpPr>
          <p:cNvPr id="10" name="Rectángulo 7">
            <a:extLst>
              <a:ext uri="{FF2B5EF4-FFF2-40B4-BE49-F238E27FC236}">
                <a16:creationId xmlns:a16="http://schemas.microsoft.com/office/drawing/2014/main" id="{EC80A9CD-B391-FA7F-51DA-ED64C10B66C3}"/>
              </a:ext>
            </a:extLst>
          </p:cNvPr>
          <p:cNvSpPr/>
          <p:nvPr userDrawn="1"/>
        </p:nvSpPr>
        <p:spPr>
          <a:xfrm>
            <a:off x="4207852" y="-2628645"/>
            <a:ext cx="17504997" cy="16721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0266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0266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7">
            <a:extLst>
              <a:ext uri="{FF2B5EF4-FFF2-40B4-BE49-F238E27FC236}">
                <a16:creationId xmlns:a16="http://schemas.microsoft.com/office/drawing/2014/main" id="{C5C71D57-2D0F-EC0A-EAF8-ECDD35CBC0C8}"/>
              </a:ext>
            </a:extLst>
          </p:cNvPr>
          <p:cNvSpPr/>
          <p:nvPr userDrawn="1"/>
        </p:nvSpPr>
        <p:spPr>
          <a:xfrm rot="10800000">
            <a:off x="4207852" y="47044578"/>
            <a:ext cx="17504997" cy="16721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0266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Non-printable area</a:t>
            </a:r>
            <a:endParaRPr lang="es-ES" sz="10266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9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defTabSz="2592050" rtl="0" eaLnBrk="1" latinLnBrk="0" hangingPunct="1">
        <a:lnSpc>
          <a:spcPct val="90000"/>
        </a:lnSpc>
        <a:spcBef>
          <a:spcPct val="0"/>
        </a:spcBef>
        <a:buNone/>
        <a:defRPr sz="124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8012" indent="-648012" algn="l" defTabSz="2592050" rtl="0" eaLnBrk="1" latinLnBrk="0" hangingPunct="1">
        <a:lnSpc>
          <a:spcPct val="90000"/>
        </a:lnSpc>
        <a:spcBef>
          <a:spcPts val="283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1pPr>
      <a:lvl2pPr marL="1944037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6803" kern="1200">
          <a:solidFill>
            <a:schemeClr val="tx1"/>
          </a:solidFill>
          <a:latin typeface="+mn-lt"/>
          <a:ea typeface="+mn-ea"/>
          <a:cs typeface="+mn-cs"/>
        </a:defRPr>
      </a:lvl2pPr>
      <a:lvl3pPr marL="3240062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536087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4pPr>
      <a:lvl5pPr marL="5832112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5pPr>
      <a:lvl6pPr marL="7128137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6pPr>
      <a:lvl7pPr marL="8424161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7pPr>
      <a:lvl8pPr marL="9720186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8pPr>
      <a:lvl9pPr marL="11016211" indent="-648012" algn="l" defTabSz="2592050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1pPr>
      <a:lvl2pPr marL="1296025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2pPr>
      <a:lvl3pPr marL="2592050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3pPr>
      <a:lvl4pPr marL="3888075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4pPr>
      <a:lvl5pPr marL="5184099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5pPr>
      <a:lvl6pPr marL="6480124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6pPr>
      <a:lvl7pPr marL="7776149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7pPr>
      <a:lvl8pPr marL="9072174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8pPr>
      <a:lvl9pPr marL="10368199" algn="l" defTabSz="2592050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ángulo 72">
            <a:extLst>
              <a:ext uri="{FF2B5EF4-FFF2-40B4-BE49-F238E27FC236}">
                <a16:creationId xmlns:a16="http://schemas.microsoft.com/office/drawing/2014/main" id="{CA52FBB7-21E3-034C-A109-CFFBD78B0E6E}"/>
              </a:ext>
            </a:extLst>
          </p:cNvPr>
          <p:cNvSpPr/>
          <p:nvPr/>
        </p:nvSpPr>
        <p:spPr>
          <a:xfrm>
            <a:off x="967674" y="32827983"/>
            <a:ext cx="8244858" cy="7008051"/>
          </a:xfrm>
          <a:prstGeom prst="rect">
            <a:avLst/>
          </a:prstGeom>
          <a:solidFill>
            <a:srgbClr val="E16701">
              <a:alpha val="13000"/>
            </a:srgbClr>
          </a:solidFill>
          <a:ln>
            <a:solidFill>
              <a:srgbClr val="E167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dirty="0">
              <a:solidFill>
                <a:srgbClr val="E26602"/>
              </a:solidFill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78470361-0B3E-2543-A0F3-BD1A72C055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6" t="1617" r="2150" b="34791"/>
          <a:stretch/>
        </p:blipFill>
        <p:spPr>
          <a:xfrm>
            <a:off x="0" y="56489"/>
            <a:ext cx="25920700" cy="28483529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  <p:sp>
        <p:nvSpPr>
          <p:cNvPr id="43" name="Rectángulo 72">
            <a:extLst>
              <a:ext uri="{FF2B5EF4-FFF2-40B4-BE49-F238E27FC236}">
                <a16:creationId xmlns:a16="http://schemas.microsoft.com/office/drawing/2014/main" id="{7C18F99F-4C98-6D49-ABD4-05EC83C37197}"/>
              </a:ext>
            </a:extLst>
          </p:cNvPr>
          <p:cNvSpPr/>
          <p:nvPr/>
        </p:nvSpPr>
        <p:spPr>
          <a:xfrm>
            <a:off x="967674" y="17436913"/>
            <a:ext cx="8244858" cy="7082858"/>
          </a:xfrm>
          <a:prstGeom prst="rect">
            <a:avLst/>
          </a:prstGeom>
          <a:solidFill>
            <a:srgbClr val="E16701">
              <a:alpha val="13000"/>
            </a:srgbClr>
          </a:solidFill>
          <a:ln>
            <a:solidFill>
              <a:srgbClr val="E167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926" dirty="0">
              <a:solidFill>
                <a:srgbClr val="E26602"/>
              </a:solidFill>
            </a:endParaRPr>
          </a:p>
        </p:txBody>
      </p:sp>
      <p:pic>
        <p:nvPicPr>
          <p:cNvPr id="41" name="Picture 18" descr="A picture containing graphics, graphic design, font, logo&#10;&#10;Description automatically generated">
            <a:extLst>
              <a:ext uri="{FF2B5EF4-FFF2-40B4-BE49-F238E27FC236}">
                <a16:creationId xmlns:a16="http://schemas.microsoft.com/office/drawing/2014/main" id="{23B99950-547F-194F-A21F-688B5D25B8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63" y="740038"/>
            <a:ext cx="3950402" cy="3950402"/>
          </a:xfrm>
          <a:prstGeom prst="rect">
            <a:avLst/>
          </a:prstGeom>
        </p:spPr>
      </p:pic>
      <p:sp>
        <p:nvSpPr>
          <p:cNvPr id="73" name="Rectángulo 72">
            <a:extLst>
              <a:ext uri="{FF2B5EF4-FFF2-40B4-BE49-F238E27FC236}">
                <a16:creationId xmlns:a16="http://schemas.microsoft.com/office/drawing/2014/main" id="{EBF8BC86-7BD0-325C-3DB9-1447F47BCD48}"/>
              </a:ext>
            </a:extLst>
          </p:cNvPr>
          <p:cNvSpPr/>
          <p:nvPr/>
        </p:nvSpPr>
        <p:spPr>
          <a:xfrm>
            <a:off x="961270" y="8964832"/>
            <a:ext cx="8244858" cy="7082858"/>
          </a:xfrm>
          <a:prstGeom prst="rect">
            <a:avLst/>
          </a:prstGeom>
          <a:solidFill>
            <a:srgbClr val="E16701">
              <a:alpha val="13000"/>
            </a:srgbClr>
          </a:solidFill>
          <a:ln>
            <a:solidFill>
              <a:srgbClr val="E167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926" dirty="0">
              <a:solidFill>
                <a:srgbClr val="E26602"/>
              </a:solidFill>
            </a:endParaRPr>
          </a:p>
        </p:txBody>
      </p:sp>
      <p:sp>
        <p:nvSpPr>
          <p:cNvPr id="76" name="Rectangle 28">
            <a:extLst>
              <a:ext uri="{FF2B5EF4-FFF2-40B4-BE49-F238E27FC236}">
                <a16:creationId xmlns:a16="http://schemas.microsoft.com/office/drawing/2014/main" id="{16DCAE32-4DB9-A07B-0231-77D9D3D75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4829" y="1490554"/>
            <a:ext cx="5785915" cy="5448020"/>
          </a:xfrm>
          <a:prstGeom prst="rect">
            <a:avLst/>
          </a:prstGeom>
          <a:solidFill>
            <a:schemeClr val="bg1"/>
          </a:solidFill>
          <a:ln w="12700">
            <a:solidFill>
              <a:srgbClr val="177DA4"/>
            </a:solidFill>
            <a:miter lim="800000"/>
            <a:headEnd/>
            <a:tailEnd/>
          </a:ln>
          <a:effectLst/>
        </p:spPr>
        <p:txBody>
          <a:bodyPr lIns="193125" tIns="193125" rIns="193125" bIns="193125" anchor="ctr"/>
          <a:lstStyle/>
          <a:p>
            <a:pPr algn="ctr" defTabSz="489683"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177DA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Add your </a:t>
            </a:r>
            <a:br>
              <a:rPr lang="en-US" sz="3200" b="1" dirty="0">
                <a:solidFill>
                  <a:srgbClr val="177DA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rgbClr val="177DA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logos here</a:t>
            </a:r>
          </a:p>
        </p:txBody>
      </p:sp>
      <p:sp>
        <p:nvSpPr>
          <p:cNvPr id="44" name="Rectángulo 72">
            <a:extLst>
              <a:ext uri="{FF2B5EF4-FFF2-40B4-BE49-F238E27FC236}">
                <a16:creationId xmlns:a16="http://schemas.microsoft.com/office/drawing/2014/main" id="{2AE13080-D02F-EB41-8577-6987FA88B48A}"/>
              </a:ext>
            </a:extLst>
          </p:cNvPr>
          <p:cNvSpPr/>
          <p:nvPr/>
        </p:nvSpPr>
        <p:spPr>
          <a:xfrm>
            <a:off x="9591488" y="8964830"/>
            <a:ext cx="15301645" cy="21349105"/>
          </a:xfrm>
          <a:prstGeom prst="rect">
            <a:avLst/>
          </a:prstGeom>
          <a:noFill/>
          <a:ln>
            <a:solidFill>
              <a:srgbClr val="E167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926" dirty="0">
              <a:solidFill>
                <a:srgbClr val="E26602"/>
              </a:solidFill>
            </a:endParaRPr>
          </a:p>
        </p:txBody>
      </p:sp>
      <p:sp>
        <p:nvSpPr>
          <p:cNvPr id="46" name="Rectángulo 78">
            <a:extLst>
              <a:ext uri="{FF2B5EF4-FFF2-40B4-BE49-F238E27FC236}">
                <a16:creationId xmlns:a16="http://schemas.microsoft.com/office/drawing/2014/main" id="{CCDC69F8-36A5-2743-85D3-17E63AF0D53D}"/>
              </a:ext>
            </a:extLst>
          </p:cNvPr>
          <p:cNvSpPr/>
          <p:nvPr/>
        </p:nvSpPr>
        <p:spPr>
          <a:xfrm>
            <a:off x="9974431" y="31124007"/>
            <a:ext cx="7793510" cy="701469"/>
          </a:xfrm>
          <a:prstGeom prst="roundRect">
            <a:avLst/>
          </a:prstGeom>
          <a:gradFill flip="none" rotWithShape="1">
            <a:gsLst>
              <a:gs pos="0">
                <a:srgbClr val="094B87"/>
              </a:gs>
              <a:gs pos="75000">
                <a:srgbClr val="74ADB4"/>
              </a:gs>
              <a:gs pos="100000">
                <a:srgbClr val="8FBF52"/>
              </a:gs>
            </a:gsLst>
            <a:lin ang="0" scaled="1"/>
            <a:tileRect/>
          </a:gra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 </a:t>
            </a:r>
            <a:endParaRPr lang="es-ES" sz="3520" dirty="0">
              <a:solidFill>
                <a:schemeClr val="bg1"/>
              </a:solidFill>
            </a:endParaRP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1512AD74-04BD-B79F-9490-B4237D640A53}"/>
              </a:ext>
            </a:extLst>
          </p:cNvPr>
          <p:cNvSpPr/>
          <p:nvPr/>
        </p:nvSpPr>
        <p:spPr>
          <a:xfrm>
            <a:off x="13134233" y="25652590"/>
            <a:ext cx="302185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82" name="Text Box 40">
            <a:extLst>
              <a:ext uri="{FF2B5EF4-FFF2-40B4-BE49-F238E27FC236}">
                <a16:creationId xmlns:a16="http://schemas.microsoft.com/office/drawing/2014/main" id="{AD1266B7-7E82-1E23-C733-9A0FFB0C0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490" y="4848498"/>
            <a:ext cx="15830679" cy="1948473"/>
          </a:xfrm>
          <a:prstGeom prst="rect">
            <a:avLst/>
          </a:prstGeom>
          <a:noFill/>
          <a:ln>
            <a:noFill/>
          </a:ln>
          <a:effectLst/>
        </p:spPr>
        <p:txBody>
          <a:bodyPr lIns="221286" tIns="221286" rIns="221286" bIns="221286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superscript)</a:t>
            </a:r>
          </a:p>
          <a:p>
            <a:pPr>
              <a:spcBef>
                <a:spcPct val="2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2800" u="sng" dirty="0"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2800" u="sng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280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280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1 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2 Royal Brisbane Hospital, Brisbane, Australia</a:t>
            </a:r>
          </a:p>
        </p:txBody>
      </p:sp>
      <p:sp>
        <p:nvSpPr>
          <p:cNvPr id="83" name="Text Box 2">
            <a:extLst>
              <a:ext uri="{FF2B5EF4-FFF2-40B4-BE49-F238E27FC236}">
                <a16:creationId xmlns:a16="http://schemas.microsoft.com/office/drawing/2014/main" id="{220642BC-72F7-4C73-C985-8C15B6793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452" y="1529486"/>
            <a:ext cx="13355387" cy="2722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27858" tIns="327858" rIns="327858" bIns="327858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ts val="10448"/>
              </a:lnSpc>
            </a:pPr>
            <a:r>
              <a:rPr lang="en-GB" sz="10400" b="1" dirty="0">
                <a:solidFill>
                  <a:srgbClr val="E1670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Poster title goes here</a:t>
            </a:r>
            <a:endParaRPr lang="en-AU" sz="10400" dirty="0">
              <a:solidFill>
                <a:srgbClr val="E1670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508F5FCB-E848-931F-3DBB-8580CBC4A290}"/>
              </a:ext>
            </a:extLst>
          </p:cNvPr>
          <p:cNvSpPr/>
          <p:nvPr/>
        </p:nvSpPr>
        <p:spPr>
          <a:xfrm>
            <a:off x="1362320" y="9837476"/>
            <a:ext cx="71631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89683" eaLnBrk="0" hangingPunct="0">
              <a:spcBef>
                <a:spcPct val="50000"/>
              </a:spcBef>
            </a:pPr>
            <a:r>
              <a:rPr lang="en-AU" sz="3600" dirty="0">
                <a:latin typeface="Arial" panose="020B0604020202020204" pitchFamily="34" charset="0"/>
                <a:cs typeface="Arial" panose="020B0604020202020204" pitchFamily="34" charset="0"/>
              </a:rPr>
              <a:t>You may edit the size of the font, the sections distribution and the colour scheme if wanted. All modifications concerning the background/title display are to be done at a Master Slide level.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CA8F05A2-EB89-9ED3-8CFE-FE32CFD900D3}"/>
              </a:ext>
            </a:extLst>
          </p:cNvPr>
          <p:cNvSpPr/>
          <p:nvPr/>
        </p:nvSpPr>
        <p:spPr>
          <a:xfrm>
            <a:off x="1359675" y="18329466"/>
            <a:ext cx="7163151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CA" sz="3600" dirty="0">
                <a:latin typeface="Arial" panose="020B0604020202020204" pitchFamily="34" charset="0"/>
                <a:cs typeface="Arial" panose="020B0604020202020204" pitchFamily="34" charset="0"/>
              </a:rPr>
              <a:t>How to use this poster template…</a:t>
            </a:r>
          </a:p>
          <a:p>
            <a:pPr>
              <a:spcBef>
                <a:spcPct val="20000"/>
              </a:spcBef>
            </a:pPr>
            <a:r>
              <a:rPr lang="en-CA" sz="3600" dirty="0">
                <a:latin typeface="Arial" panose="020B0604020202020204" pitchFamily="34" charset="0"/>
                <a:cs typeface="Arial" panose="020B0604020202020204" pitchFamily="34" charset="0"/>
              </a:rPr>
              <a:t>Simply 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3600" dirty="0"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 no smaller than 20 points. Try to keep body text left-aligned, do not justify text.</a:t>
            </a: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E6CF1DA0-91A1-9BE3-9257-4C418B736948}"/>
              </a:ext>
            </a:extLst>
          </p:cNvPr>
          <p:cNvSpPr/>
          <p:nvPr/>
        </p:nvSpPr>
        <p:spPr>
          <a:xfrm>
            <a:off x="10030780" y="9820435"/>
            <a:ext cx="14404807" cy="1034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3600" i="1" dirty="0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</p:txBody>
      </p:sp>
      <p:sp>
        <p:nvSpPr>
          <p:cNvPr id="47" name="Rectángulo 78">
            <a:extLst>
              <a:ext uri="{FF2B5EF4-FFF2-40B4-BE49-F238E27FC236}">
                <a16:creationId xmlns:a16="http://schemas.microsoft.com/office/drawing/2014/main" id="{AF25539B-C0D3-1F41-BEC6-0914AA4057D1}"/>
              </a:ext>
            </a:extLst>
          </p:cNvPr>
          <p:cNvSpPr/>
          <p:nvPr/>
        </p:nvSpPr>
        <p:spPr>
          <a:xfrm>
            <a:off x="17930101" y="31124007"/>
            <a:ext cx="6922390" cy="701469"/>
          </a:xfrm>
          <a:prstGeom prst="roundRect">
            <a:avLst/>
          </a:prstGeom>
          <a:gradFill flip="none" rotWithShape="1">
            <a:gsLst>
              <a:gs pos="0">
                <a:srgbClr val="094B87"/>
              </a:gs>
              <a:gs pos="75000">
                <a:srgbClr val="74ADB4"/>
              </a:gs>
              <a:gs pos="100000">
                <a:srgbClr val="8FBF52"/>
              </a:gs>
            </a:gsLst>
            <a:lin ang="0" scaled="1"/>
            <a:tileRect/>
          </a:gra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</a:t>
            </a:r>
            <a:endParaRPr lang="es-ES" sz="352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38704659-32D7-889E-26E8-D641876D415B}"/>
              </a:ext>
            </a:extLst>
          </p:cNvPr>
          <p:cNvSpPr/>
          <p:nvPr/>
        </p:nvSpPr>
        <p:spPr>
          <a:xfrm>
            <a:off x="1482469" y="42051686"/>
            <a:ext cx="882789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89683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b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Can be Vancouver style i.e. 1 </a:t>
            </a:r>
            <a:r>
              <a:rPr lang="en-US" sz="28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Meyer J-P et al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The treatment of high grade superficial bladder cancer and carcinoma in situ </a:t>
            </a:r>
            <a:r>
              <a:rPr lang="en-US" sz="2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wwith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BCG – a questionnaire survey of Consultant practice in England and Wales. </a:t>
            </a:r>
            <a:r>
              <a:rPr lang="en-US" sz="28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Urol</a:t>
            </a:r>
            <a:r>
              <a:rPr lang="en-US" sz="28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Oncol 2002; 2;: 77-80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ángulo 78">
            <a:extLst>
              <a:ext uri="{FF2B5EF4-FFF2-40B4-BE49-F238E27FC236}">
                <a16:creationId xmlns:a16="http://schemas.microsoft.com/office/drawing/2014/main" id="{D41D6FC1-CB92-FC41-B6F6-1F472D820217}"/>
              </a:ext>
            </a:extLst>
          </p:cNvPr>
          <p:cNvSpPr/>
          <p:nvPr/>
        </p:nvSpPr>
        <p:spPr>
          <a:xfrm>
            <a:off x="1482469" y="41329795"/>
            <a:ext cx="5680756" cy="634020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r>
              <a:rPr lang="en-US" sz="3520" b="1" cap="all" dirty="0">
                <a:solidFill>
                  <a:srgbClr val="E6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3520" dirty="0">
              <a:solidFill>
                <a:schemeClr val="bg1"/>
              </a:solidFill>
            </a:endParaRPr>
          </a:p>
        </p:txBody>
      </p:sp>
      <p:sp>
        <p:nvSpPr>
          <p:cNvPr id="92" name="Rectángulo 91">
            <a:extLst>
              <a:ext uri="{FF2B5EF4-FFF2-40B4-BE49-F238E27FC236}">
                <a16:creationId xmlns:a16="http://schemas.microsoft.com/office/drawing/2014/main" id="{3463C38B-141E-ED73-B564-510489E25CA7}"/>
              </a:ext>
            </a:extLst>
          </p:cNvPr>
          <p:cNvSpPr/>
          <p:nvPr/>
        </p:nvSpPr>
        <p:spPr>
          <a:xfrm>
            <a:off x="1399370" y="33054187"/>
            <a:ext cx="718016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5199" indent="-205199" defTabSz="489683" eaLnBrk="0" hangingPunct="0">
              <a:buSzPct val="60000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poster…</a:t>
            </a:r>
          </a:p>
          <a:p>
            <a:pPr marL="355909" indent="-355909" defTabSz="489683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355909" indent="-355909" defTabSz="489683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355909" indent="-355909" defTabSz="489683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Try not to write whole sentences in capitals or underline to stress your point, use </a:t>
            </a:r>
            <a:r>
              <a:rPr lang="en-AU" sz="2800" b="1" dirty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355909" indent="-355909" defTabSz="489683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355909" indent="-355909" defTabSz="489683" eaLnBrk="0" hangingPunct="0">
              <a:buFont typeface="Arial"/>
              <a:buChar char="•"/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ángulo 78">
            <a:extLst>
              <a:ext uri="{FF2B5EF4-FFF2-40B4-BE49-F238E27FC236}">
                <a16:creationId xmlns:a16="http://schemas.microsoft.com/office/drawing/2014/main" id="{C1943C73-3886-8D4B-A5A1-29E4FE37759C}"/>
              </a:ext>
            </a:extLst>
          </p:cNvPr>
          <p:cNvSpPr/>
          <p:nvPr/>
        </p:nvSpPr>
        <p:spPr>
          <a:xfrm>
            <a:off x="11007711" y="41287089"/>
            <a:ext cx="6922390" cy="634020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20" b="1" cap="all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 </a:t>
            </a:r>
            <a:endParaRPr lang="es-ES" sz="352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ECE9CC05-7219-5FF4-6611-F958E1327001}"/>
              </a:ext>
            </a:extLst>
          </p:cNvPr>
          <p:cNvSpPr/>
          <p:nvPr/>
        </p:nvSpPr>
        <p:spPr>
          <a:xfrm>
            <a:off x="11228043" y="42044801"/>
            <a:ext cx="5218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89683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ángulo 92">
            <a:extLst>
              <a:ext uri="{FF2B5EF4-FFF2-40B4-BE49-F238E27FC236}">
                <a16:creationId xmlns:a16="http://schemas.microsoft.com/office/drawing/2014/main" id="{2AAA29CE-6067-074E-944B-727D76563EE0}"/>
              </a:ext>
            </a:extLst>
          </p:cNvPr>
          <p:cNvSpPr/>
          <p:nvPr/>
        </p:nvSpPr>
        <p:spPr>
          <a:xfrm>
            <a:off x="18344838" y="32381864"/>
            <a:ext cx="5218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89683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ángulo 92">
            <a:extLst>
              <a:ext uri="{FF2B5EF4-FFF2-40B4-BE49-F238E27FC236}">
                <a16:creationId xmlns:a16="http://schemas.microsoft.com/office/drawing/2014/main" id="{6532A9D9-777B-F145-91D8-86C4A52F741A}"/>
              </a:ext>
            </a:extLst>
          </p:cNvPr>
          <p:cNvSpPr/>
          <p:nvPr/>
        </p:nvSpPr>
        <p:spPr>
          <a:xfrm>
            <a:off x="10644250" y="32381864"/>
            <a:ext cx="5218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89683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ángulo 78">
            <a:extLst>
              <a:ext uri="{FF2B5EF4-FFF2-40B4-BE49-F238E27FC236}">
                <a16:creationId xmlns:a16="http://schemas.microsoft.com/office/drawing/2014/main" id="{C5D1FB32-0C6A-0843-A725-EB4DB72138A7}"/>
              </a:ext>
            </a:extLst>
          </p:cNvPr>
          <p:cNvSpPr/>
          <p:nvPr/>
        </p:nvSpPr>
        <p:spPr>
          <a:xfrm>
            <a:off x="9974431" y="8570888"/>
            <a:ext cx="14566312" cy="701469"/>
          </a:xfrm>
          <a:prstGeom prst="roundRect">
            <a:avLst/>
          </a:prstGeom>
          <a:gradFill flip="none" rotWithShape="1">
            <a:gsLst>
              <a:gs pos="0">
                <a:srgbClr val="094B87"/>
              </a:gs>
              <a:gs pos="75000">
                <a:srgbClr val="74ADB4"/>
              </a:gs>
              <a:gs pos="100000">
                <a:srgbClr val="8FBF52"/>
              </a:gs>
            </a:gsLst>
            <a:lin ang="0" scaled="1"/>
            <a:tileRect/>
          </a:gra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 </a:t>
            </a:r>
            <a:endParaRPr lang="es-ES" sz="3520" dirty="0">
              <a:solidFill>
                <a:schemeClr val="bg1"/>
              </a:solidFill>
            </a:endParaRP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4424FF64-2C10-553A-6FF0-51439352896B}"/>
              </a:ext>
            </a:extLst>
          </p:cNvPr>
          <p:cNvSpPr/>
          <p:nvPr/>
        </p:nvSpPr>
        <p:spPr>
          <a:xfrm>
            <a:off x="1233492" y="8570888"/>
            <a:ext cx="7793510" cy="701469"/>
          </a:xfrm>
          <a:prstGeom prst="roundRect">
            <a:avLst/>
          </a:prstGeom>
          <a:gradFill flip="none" rotWithShape="1">
            <a:gsLst>
              <a:gs pos="0">
                <a:srgbClr val="094B87"/>
              </a:gs>
              <a:gs pos="75000">
                <a:srgbClr val="74ADB4"/>
              </a:gs>
              <a:gs pos="100000">
                <a:srgbClr val="8FBF52"/>
              </a:gs>
            </a:gsLst>
            <a:lin ang="0" scaled="1"/>
            <a:tileRect/>
          </a:gra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  <a:endParaRPr lang="es-ES" sz="3520" dirty="0">
              <a:solidFill>
                <a:schemeClr val="bg1"/>
              </a:solidFill>
            </a:endParaRPr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BC35E361-4A43-BF74-FC65-E8DA7C05F3FE}"/>
              </a:ext>
            </a:extLst>
          </p:cNvPr>
          <p:cNvSpPr/>
          <p:nvPr/>
        </p:nvSpPr>
        <p:spPr>
          <a:xfrm>
            <a:off x="9963613" y="25650062"/>
            <a:ext cx="290888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graphicFrame>
        <p:nvGraphicFramePr>
          <p:cNvPr id="78" name="Tabla 77">
            <a:extLst>
              <a:ext uri="{FF2B5EF4-FFF2-40B4-BE49-F238E27FC236}">
                <a16:creationId xmlns:a16="http://schemas.microsoft.com/office/drawing/2014/main" id="{62A89C99-BF07-315D-C490-768CB185B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305169"/>
              </p:ext>
            </p:extLst>
          </p:nvPr>
        </p:nvGraphicFramePr>
        <p:xfrm>
          <a:off x="16747233" y="20440027"/>
          <a:ext cx="7793510" cy="4567120"/>
        </p:xfrm>
        <a:graphic>
          <a:graphicData uri="http://schemas.openxmlformats.org/drawingml/2006/table">
            <a:tbl>
              <a:tblPr firstRow="1" bandRow="1"/>
              <a:tblGrid>
                <a:gridCol w="1558702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1558702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1558702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1558702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1558702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456712">
                <a:tc>
                  <a:txBody>
                    <a:bodyPr/>
                    <a:lstStyle/>
                    <a:p>
                      <a:endParaRPr lang="es-ES" sz="1800" dirty="0">
                        <a:solidFill>
                          <a:srgbClr val="177DA4"/>
                        </a:solidFill>
                      </a:endParaRPr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F3A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solidFill>
                          <a:srgbClr val="177DA4"/>
                        </a:solidFill>
                      </a:endParaRPr>
                    </a:p>
                  </a:txBody>
                  <a:tcPr marL="44100" marR="44100" marT="22051" marB="220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F3A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solidFill>
                          <a:srgbClr val="177DA4"/>
                        </a:solidFill>
                      </a:endParaRPr>
                    </a:p>
                  </a:txBody>
                  <a:tcPr marL="44100" marR="44100" marT="22051" marB="220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F3A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solidFill>
                          <a:srgbClr val="177DA4"/>
                        </a:solidFill>
                      </a:endParaRPr>
                    </a:p>
                  </a:txBody>
                  <a:tcPr marL="44100" marR="44100" marT="22051" marB="220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F3A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solidFill>
                          <a:srgbClr val="177DA4"/>
                        </a:solidFill>
                      </a:endParaRPr>
                    </a:p>
                  </a:txBody>
                  <a:tcPr marL="44100" marR="44100" marT="22051" marB="220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F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764352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145208"/>
                  </a:ext>
                </a:extLst>
              </a:tr>
              <a:tr h="456712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100" marR="44100" marT="22051" marB="22051">
                    <a:lnL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B2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519569"/>
                  </a:ext>
                </a:extLst>
              </a:tr>
            </a:tbl>
          </a:graphicData>
        </a:graphic>
      </p:graphicFrame>
      <p:sp>
        <p:nvSpPr>
          <p:cNvPr id="58" name="Textbox 26">
            <a:extLst>
              <a:ext uri="{FF2B5EF4-FFF2-40B4-BE49-F238E27FC236}">
                <a16:creationId xmlns:a16="http://schemas.microsoft.com/office/drawing/2014/main" id="{A062B9EE-207C-044B-8F09-AC7E48EFBEB0}"/>
              </a:ext>
            </a:extLst>
          </p:cNvPr>
          <p:cNvSpPr txBox="1">
            <a:spLocks/>
          </p:cNvSpPr>
          <p:nvPr/>
        </p:nvSpPr>
        <p:spPr>
          <a:xfrm rot="16200000">
            <a:off x="20974698" y="40534727"/>
            <a:ext cx="6642278" cy="776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60">
              <a:spcBef>
                <a:spcPts val="72"/>
              </a:spcBef>
            </a:pPr>
            <a:r>
              <a:rPr lang="en-US" sz="7200" b="1" spc="-8" dirty="0">
                <a:gradFill>
                  <a:gsLst>
                    <a:gs pos="0">
                      <a:srgbClr val="0070C0"/>
                    </a:gs>
                    <a:gs pos="48000">
                      <a:srgbClr val="558ED5"/>
                    </a:gs>
                    <a:gs pos="100000">
                      <a:srgbClr val="92D050"/>
                    </a:gs>
                  </a:gsLst>
                  <a:lin ang="0" scaled="0"/>
                </a:gradFill>
                <a:latin typeface="Ruda Black" panose="02000000000000000000" pitchFamily="2" charset="0"/>
                <a:ea typeface="Tahoma" panose="020B0604030504040204" pitchFamily="34" charset="0"/>
              </a:rPr>
              <a:t>#ESCAIDE2025</a:t>
            </a:r>
            <a:endParaRPr lang="it-IT" sz="7200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BE4A14BA-D699-0A5C-3A86-8F97B66A5956}"/>
              </a:ext>
            </a:extLst>
          </p:cNvPr>
          <p:cNvSpPr/>
          <p:nvPr/>
        </p:nvSpPr>
        <p:spPr>
          <a:xfrm>
            <a:off x="16747233" y="25461091"/>
            <a:ext cx="78510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8723CF62-DA14-055D-AD75-766D6EB8241E}"/>
              </a:ext>
            </a:extLst>
          </p:cNvPr>
          <p:cNvSpPr/>
          <p:nvPr/>
        </p:nvSpPr>
        <p:spPr>
          <a:xfrm>
            <a:off x="10039815" y="20440027"/>
            <a:ext cx="2908887" cy="48944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926" dirty="0"/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AC4AE518-A405-9C55-A622-53A42BF2F644}"/>
              </a:ext>
            </a:extLst>
          </p:cNvPr>
          <p:cNvSpPr/>
          <p:nvPr/>
        </p:nvSpPr>
        <p:spPr>
          <a:xfrm>
            <a:off x="13247200" y="20440027"/>
            <a:ext cx="2908887" cy="48944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926" dirty="0"/>
          </a:p>
        </p:txBody>
      </p:sp>
      <p:sp>
        <p:nvSpPr>
          <p:cNvPr id="40" name="Rectángulo 78">
            <a:extLst>
              <a:ext uri="{FF2B5EF4-FFF2-40B4-BE49-F238E27FC236}">
                <a16:creationId xmlns:a16="http://schemas.microsoft.com/office/drawing/2014/main" id="{980FF753-7D36-334B-9FF3-A605C2D489F6}"/>
              </a:ext>
            </a:extLst>
          </p:cNvPr>
          <p:cNvSpPr/>
          <p:nvPr/>
        </p:nvSpPr>
        <p:spPr>
          <a:xfrm>
            <a:off x="1233492" y="16971981"/>
            <a:ext cx="7793510" cy="701469"/>
          </a:xfrm>
          <a:prstGeom prst="roundRect">
            <a:avLst/>
          </a:prstGeom>
          <a:gradFill flip="none" rotWithShape="1">
            <a:gsLst>
              <a:gs pos="0">
                <a:srgbClr val="094B87"/>
              </a:gs>
              <a:gs pos="75000">
                <a:srgbClr val="74ADB4"/>
              </a:gs>
              <a:gs pos="100000">
                <a:srgbClr val="8FBF52"/>
              </a:gs>
            </a:gsLst>
            <a:lin ang="0" scaled="1"/>
            <a:tileRect/>
          </a:gra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 </a:t>
            </a:r>
            <a:endParaRPr lang="es-ES" sz="3520" dirty="0">
              <a:solidFill>
                <a:schemeClr val="bg1"/>
              </a:solidFill>
            </a:endParaRPr>
          </a:p>
        </p:txBody>
      </p:sp>
      <p:cxnSp>
        <p:nvCxnSpPr>
          <p:cNvPr id="14" name="Connettore 1 13">
            <a:extLst>
              <a:ext uri="{FF2B5EF4-FFF2-40B4-BE49-F238E27FC236}">
                <a16:creationId xmlns:a16="http://schemas.microsoft.com/office/drawing/2014/main" id="{89BB96B0-EAF7-5F4A-8064-AD20DB05E1E2}"/>
              </a:ext>
            </a:extLst>
          </p:cNvPr>
          <p:cNvCxnSpPr/>
          <p:nvPr/>
        </p:nvCxnSpPr>
        <p:spPr>
          <a:xfrm>
            <a:off x="10538395" y="40174736"/>
            <a:ext cx="127035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Rectángulo 78">
            <a:extLst>
              <a:ext uri="{FF2B5EF4-FFF2-40B4-BE49-F238E27FC236}">
                <a16:creationId xmlns:a16="http://schemas.microsoft.com/office/drawing/2014/main" id="{CCE8BE52-8D89-2244-99D1-61B0C7123683}"/>
              </a:ext>
            </a:extLst>
          </p:cNvPr>
          <p:cNvSpPr/>
          <p:nvPr/>
        </p:nvSpPr>
        <p:spPr>
          <a:xfrm>
            <a:off x="1233492" y="31124008"/>
            <a:ext cx="7793510" cy="701469"/>
          </a:xfrm>
          <a:prstGeom prst="roundRect">
            <a:avLst/>
          </a:prstGeom>
          <a:gradFill flip="none" rotWithShape="1">
            <a:gsLst>
              <a:gs pos="0">
                <a:srgbClr val="094B87"/>
              </a:gs>
              <a:gs pos="75000">
                <a:srgbClr val="74ADB4"/>
              </a:gs>
              <a:gs pos="100000">
                <a:srgbClr val="8FBF52"/>
              </a:gs>
            </a:gsLst>
            <a:lin ang="0" scaled="1"/>
            <a:tileRect/>
          </a:gradFill>
          <a:ln>
            <a:noFill/>
          </a:ln>
          <a:effectLst>
            <a:glow>
              <a:schemeClr val="accent1">
                <a:alpha val="40000"/>
              </a:schemeClr>
            </a:glow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352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</a:t>
            </a:r>
            <a:endParaRPr lang="es-ES" sz="352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677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14c281f0-fdb2-43d6-8bd5-8268950107ba" ContentTypeId="0x010100EE95EE7DB3A482488E68FA4A7091999F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Standard Document" ma:contentTypeID="0x010100EE95EE7DB3A482488E68FA4A7091999F003AECC66855C73D45A0E96A8EB1E886CF" ma:contentTypeVersion="102" ma:contentTypeDescription="Create a new document." ma:contentTypeScope="" ma:versionID="b573d648f29e54ddba901f6082ebabc3">
  <xsd:schema xmlns:xsd="http://www.w3.org/2001/XMLSchema" xmlns:xs="http://www.w3.org/2001/XMLSchema" xmlns:p="http://schemas.microsoft.com/office/2006/metadata/properties" xmlns:ns1="http://schemas.microsoft.com/sharepoint/v3" xmlns:ns2="4240f11c-4df2-4a37-9be1-bdf0d4dfc218" xmlns:ns3="fe73b3f6-a427-4a99-886e-da32c6de835d" xmlns:ns4="ad844e80-7513-4d59-8106-40a8f6a315d3" xmlns:ns5="f2fd96a0-93cb-4cbb-ae71-b2592e69a3a8" targetNamespace="http://schemas.microsoft.com/office/2006/metadata/properties" ma:root="true" ma:fieldsID="b7c83f9436b275aedf3831c46c910c3e" ns1:_="" ns2:_="" ns3:_="" ns4:_="" ns5:_="">
    <xsd:import namespace="http://schemas.microsoft.com/sharepoint/v3"/>
    <xsd:import namespace="4240f11c-4df2-4a37-9be1-bdf0d4dfc218"/>
    <xsd:import namespace="fe73b3f6-a427-4a99-886e-da32c6de835d"/>
    <xsd:import namespace="ad844e80-7513-4d59-8106-40a8f6a315d3"/>
    <xsd:import namespace="f2fd96a0-93cb-4cbb-ae71-b2592e69a3a8"/>
    <xsd:element name="properties">
      <xsd:complexType>
        <xsd:sequence>
          <xsd:element name="documentManagement">
            <xsd:complexType>
              <xsd:all>
                <xsd:element ref="ns2:ECMX_SUMMARY" minOccurs="0"/>
                <xsd:element ref="ns3:c67668d6730c4bc2a26c654fc875ab99" minOccurs="0"/>
                <xsd:element ref="ns3:TaxCatchAll" minOccurs="0"/>
                <xsd:element ref="ns3:TaxCatchAllLabel" minOccurs="0"/>
                <xsd:element ref="ns3:o13d78bceb4b4178ab3c456bf4db706a" minOccurs="0"/>
                <xsd:element ref="ns3:na274824997947589a1bfdfb0b645b50" minOccurs="0"/>
                <xsd:element ref="ns3:kf1264ba1b22407abef15b09c01e8cf0" minOccurs="0"/>
                <xsd:element ref="ns3:b489bfe21c7249aba6a1ae186fa4e51c" minOccurs="0"/>
                <xsd:element ref="ns3:cbaf9fdaaf87475a8d0ae10d3e79318e" minOccurs="0"/>
                <xsd:element ref="ns2:ECMX_PUBLISHDATE" minOccurs="0"/>
                <xsd:element ref="ns2:ECMX_BUSINESSID" minOccurs="0"/>
                <xsd:element ref="ns2:ECMX_OPERATIONALID" minOccurs="0"/>
                <xsd:element ref="ns2:ECMX_ADDITIONALINFO" minOccurs="0"/>
                <xsd:element ref="ns3:ECMX_OWNER" minOccurs="0"/>
                <xsd:element ref="ns4:TaxKeywordTaxHTField" minOccurs="0"/>
                <xsd:element ref="ns5:MediaServiceLocation" minOccurs="0"/>
                <xsd:element ref="ns4:_dlc_DocId" minOccurs="0"/>
                <xsd:element ref="ns4:_dlc_DocIdUrl" minOccurs="0"/>
                <xsd:element ref="ns4:_dlc_DocIdPersistId" minOccurs="0"/>
                <xsd:element ref="ns5:MediaServiceObjectDetectorVersions" minOccurs="0"/>
                <xsd:element ref="ns5:MediaServiceSearchProperties" minOccurs="0"/>
                <xsd:element ref="ns1:_ip_UnifiedCompliancePolicyProperties" minOccurs="0"/>
                <xsd:element ref="ns1:_ip_UnifiedCompliancePolicyUIAction" minOccurs="0"/>
                <xsd:element ref="ns5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0f11c-4df2-4a37-9be1-bdf0d4dfc218" elementFormDefault="qualified">
    <xsd:import namespace="http://schemas.microsoft.com/office/2006/documentManagement/types"/>
    <xsd:import namespace="http://schemas.microsoft.com/office/infopath/2007/PartnerControls"/>
    <xsd:element name="ECMX_SUMMARY" ma:index="8" nillable="true" ma:displayName="Summary" ma:description="Short and distinct description of the document" ma:internalName="ECMX_SUMMARY">
      <xsd:simpleType>
        <xsd:restriction base="dms:Note">
          <xsd:maxLength value="255"/>
        </xsd:restriction>
      </xsd:simpleType>
    </xsd:element>
    <xsd:element name="ECMX_PUBLISHDATE" ma:index="23" nillable="true" ma:displayName="Publish Date" ma:description="Enter the date of publication or finalisation of this document" ma:format="DateOnly" ma:internalName="ECMX_PUBLISHDATE">
      <xsd:simpleType>
        <xsd:restriction base="dms:DateTime"/>
      </xsd:simpleType>
    </xsd:element>
    <xsd:element name="ECMX_BUSINESSID" ma:index="24" nillable="true" ma:displayName="Business ID" ma:description="Enter the business identifier of the document such as ECDC/IP/25" ma:internalName="ECMX_BUSINESSID">
      <xsd:simpleType>
        <xsd:restriction base="dms:Text">
          <xsd:maxLength value="255"/>
        </xsd:restriction>
      </xsd:simpleType>
    </xsd:element>
    <xsd:element name="ECMX_OPERATIONALID" ma:index="25" nillable="true" ma:displayName="Operational ID" ma:description="Enter the operational or workflow identifier such as 104.2.2.1" ma:internalName="ECMX_OPERATIONALID">
      <xsd:simpleType>
        <xsd:restriction base="dms:Text">
          <xsd:maxLength value="255"/>
        </xsd:restriction>
      </xsd:simpleType>
    </xsd:element>
    <xsd:element name="ECMX_ADDITIONALINFO" ma:index="26" nillable="true" ma:displayName="Additional Info" ma:description="Provide any additional notes or information about the document" ma:internalName="ECMX_ADDITIONALINFO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3b3f6-a427-4a99-886e-da32c6de835d" elementFormDefault="qualified">
    <xsd:import namespace="http://schemas.microsoft.com/office/2006/documentManagement/types"/>
    <xsd:import namespace="http://schemas.microsoft.com/office/infopath/2007/PartnerControls"/>
    <xsd:element name="c67668d6730c4bc2a26c654fc875ab99" ma:index="9" nillable="true" ma:taxonomy="true" ma:internalName="c67668d6730c4bc2a26c654fc875ab99" ma:taxonomyFieldName="ECMX_CATEGORYLABEL" ma:displayName="Category Label" ma:default="540;#Scientific processes and methods|92579af8-11db-411f-aa44-a24896ccd6cf" ma:fieldId="{c67668d6-730c-4bc2-a26c-654fc875ab99}" ma:sspId="14c281f0-fdb2-43d6-8bd5-8268950107ba" ma:termSetId="c558570e-7e10-421a-aae8-97c91a67507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2319cc74-d52a-42f3-8d41-c7787f9c6e43}" ma:internalName="TaxCatchAll" ma:showField="CatchAllData" ma:web="ad844e80-7513-4d59-8106-40a8f6a315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2319cc74-d52a-42f3-8d41-c7787f9c6e43}" ma:internalName="TaxCatchAllLabel" ma:readOnly="true" ma:showField="CatchAllDataLabel" ma:web="ad844e80-7513-4d59-8106-40a8f6a315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13d78bceb4b4178ab3c456bf4db706a" ma:index="13" nillable="true" ma:taxonomy="true" ma:internalName="o13d78bceb4b4178ab3c456bf4db706a" ma:taxonomyFieldName="ECMX_DOCUMENTTYPE" ma:displayName="Document Type" ma:fieldId="{813d78bc-eb4b-4178-ab3c-456bf4db706a}" ma:sspId="14c281f0-fdb2-43d6-8bd5-8268950107ba" ma:termSetId="c389c416-3255-4b96-b67a-477bf9d78a2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a274824997947589a1bfdfb0b645b50" ma:index="15" nillable="true" ma:taxonomy="true" ma:internalName="na274824997947589a1bfdfb0b645b50" ma:taxonomyFieldName="ECMX_ENTITY" ma:displayName="Entity" ma:fieldId="{7a274824-9979-4758-9a1b-fdfb0b645b50}" ma:sspId="14c281f0-fdb2-43d6-8bd5-8268950107ba" ma:termSetId="642df4da-6b01-472d-8f33-07d3ed3a3a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f1264ba1b22407abef15b09c01e8cf0" ma:index="17" nillable="true" ma:taxonomy="true" ma:internalName="kf1264ba1b22407abef15b09c01e8cf0" ma:taxonomyFieldName="ECMX_DISEASEPATHOGEN" ma:displayName="Disease/Pathogen" ma:fieldId="{4f1264ba-1b22-407a-bef1-5b09c01e8cf0}" ma:sspId="14c281f0-fdb2-43d6-8bd5-8268950107ba" ma:termSetId="0299f09b-7697-48da-88c2-893786836ca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489bfe21c7249aba6a1ae186fa4e51c" ma:index="19" nillable="true" ma:taxonomy="true" ma:internalName="b489bfe21c7249aba6a1ae186fa4e51c" ma:taxonomyFieldName="ECMX_DOCUMENTSTATUS" ma:displayName="Document Status" ma:default="1;#Draft|bed60e9a-f1b8-4691-a7e2-534f78067ff3" ma:fieldId="{b489bfe2-1c72-49ab-a6a1-ae186fa4e51c}" ma:sspId="14c281f0-fdb2-43d6-8bd5-8268950107ba" ma:termSetId="142c0697-2f33-49ef-84e0-8a01165d72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baf9fdaaf87475a8d0ae10d3e79318e" ma:index="21" nillable="true" ma:taxonomy="true" ma:internalName="cbaf9fdaaf87475a8d0ae10d3e79318e" ma:taxonomyFieldName="ECMX_LIFECYCLE" ma:displayName="Lifecycle" ma:default="2;#Active|50127695-0d4f-4ac1-ab93-ebc716c3e584" ma:fieldId="{cbaf9fda-af87-475a-8d0a-e10d3e79318e}" ma:sspId="14c281f0-fdb2-43d6-8bd5-8268950107ba" ma:termSetId="84fb9b37-c2b8-4969-9234-b37fe8170d9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MX_OWNER" ma:index="27" nillable="true" ma:displayName="Owner" ma:list="UserInfo" ma:SharePointGroup="0" ma:internalName="ECMX_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4e80-7513-4d59-8106-40a8f6a315d3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8" nillable="true" ma:taxonomy="true" ma:internalName="TaxKeywordTaxHTField" ma:taxonomyFieldName="TaxKeyword" ma:displayName="Enterprise Keywords" ma:fieldId="{23f27201-bee3-471e-b2e7-b64fd8b7ca38}" ma:taxonomyMulti="true" ma:sspId="14c281f0-fdb2-43d6-8bd5-8268950107b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" ma:index="31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d96a0-93cb-4cbb-ae71-b2592e69a3a8" elementFormDefault="qualified">
    <xsd:import namespace="http://schemas.microsoft.com/office/2006/documentManagement/types"/>
    <xsd:import namespace="http://schemas.microsoft.com/office/infopath/2007/PartnerControls"/>
    <xsd:element name="MediaServiceLocation" ma:index="3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3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3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a274824997947589a1bfdfb0b645b50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ECDC</TermName>
          <TermId xmlns="http://schemas.microsoft.com/office/infopath/2007/PartnerControls">931345c4-86d9-4b39-a79a-5a8b0b90257f</TermId>
        </TermInfo>
      </Terms>
    </na274824997947589a1bfdfb0b645b50>
    <_dlc_DocId xmlns="ad844e80-7513-4d59-8106-40a8f6a315d3">IORGSPM-1274259886-153133</_dlc_DocId>
    <kf1264ba1b22407abef15b09c01e8cf0 xmlns="fe73b3f6-a427-4a99-886e-da32c6de835d">
      <Terms xmlns="http://schemas.microsoft.com/office/infopath/2007/PartnerControls"/>
    </kf1264ba1b22407abef15b09c01e8cf0>
    <cbaf9fdaaf87475a8d0ae10d3e79318e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Active</TermName>
          <TermId xmlns="http://schemas.microsoft.com/office/infopath/2007/PartnerControls">50127695-0d4f-4ac1-ab93-ebc716c3e584</TermId>
        </TermInfo>
      </Terms>
    </cbaf9fdaaf87475a8d0ae10d3e79318e>
    <o13d78bceb4b4178ab3c456bf4db706a xmlns="fe73b3f6-a427-4a99-886e-da32c6de835d">
      <Terms xmlns="http://schemas.microsoft.com/office/infopath/2007/PartnerControls"/>
    </o13d78bceb4b4178ab3c456bf4db706a>
    <TaxKeywordTaxHTField xmlns="ad844e80-7513-4d59-8106-40a8f6a315d3">
      <Terms xmlns="http://schemas.microsoft.com/office/infopath/2007/PartnerControls"/>
    </TaxKeywordTaxHTField>
    <_dlc_DocIdUrl xmlns="ad844e80-7513-4d59-8106-40a8f6a315d3">
      <Url>https://ecdc365.sharepoint.com/teams/iorg_sec_seal/_layouts/15/DocIdRedir.aspx?ID=IORGSPM-1274259886-153133</Url>
      <Description>IORGSPM-1274259886-153133</Description>
    </_dlc_DocIdUrl>
    <c67668d6730c4bc2a26c654fc875ab99 xmlns="fe73b3f6-a427-4a99-886e-da32c6de835d">
      <Terms xmlns="http://schemas.microsoft.com/office/infopath/2007/PartnerControls"/>
    </c67668d6730c4bc2a26c654fc875ab99>
    <b489bfe21c7249aba6a1ae186fa4e51c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Draft</TermName>
          <TermId xmlns="http://schemas.microsoft.com/office/infopath/2007/PartnerControls">bed60e9a-f1b8-4691-a7e2-534f78067ff3</TermId>
        </TermInfo>
      </Terms>
    </b489bfe21c7249aba6a1ae186fa4e51c>
    <TaxCatchAll xmlns="fe73b3f6-a427-4a99-886e-da32c6de835d">
      <Value>111</Value>
      <Value>2</Value>
      <Value>1</Value>
    </TaxCatchAll>
    <ECMX_SUMMARY xmlns="4240f11c-4df2-4a37-9be1-bdf0d4dfc218" xsi:nil="true"/>
    <ECMX_ADDITIONALINFO xmlns="4240f11c-4df2-4a37-9be1-bdf0d4dfc218" xsi:nil="true"/>
    <ECMX_OWNER xmlns="fe73b3f6-a427-4a99-886e-da32c6de835d">
      <UserInfo>
        <DisplayName/>
        <AccountId xsi:nil="true"/>
        <AccountType/>
      </UserInfo>
    </ECMX_OWNER>
    <ECMX_PUBLISHDATE xmlns="4240f11c-4df2-4a37-9be1-bdf0d4dfc218" xsi:nil="true"/>
    <ECMX_BUSINESSID xmlns="4240f11c-4df2-4a37-9be1-bdf0d4dfc218" xsi:nil="true"/>
    <ECMX_OPERATIONALID xmlns="4240f11c-4df2-4a37-9be1-bdf0d4dfc218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7AD85A7-2A70-43F5-BA75-392A0A29FB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EBDCB5-0EDB-4F90-812F-8B717A1E796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160F6A1-A42F-48CB-B153-FE689DB156C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52A8A38B-DDD9-465E-89B6-807289BFF5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40f11c-4df2-4a37-9be1-bdf0d4dfc218"/>
    <ds:schemaRef ds:uri="fe73b3f6-a427-4a99-886e-da32c6de835d"/>
    <ds:schemaRef ds:uri="ad844e80-7513-4d59-8106-40a8f6a315d3"/>
    <ds:schemaRef ds:uri="f2fd96a0-93cb-4cbb-ae71-b2592e69a3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455A6DF6-8F3D-404A-B5C6-6DE77E18D3A0}">
  <ds:schemaRefs>
    <ds:schemaRef ds:uri="http://schemas.microsoft.com/office/2006/metadata/properties"/>
    <ds:schemaRef ds:uri="http://schemas.microsoft.com/office/infopath/2007/PartnerControls"/>
    <ds:schemaRef ds:uri="fe73b3f6-a427-4a99-886e-da32c6de835d"/>
    <ds:schemaRef ds:uri="ad844e80-7513-4d59-8106-40a8f6a315d3"/>
    <ds:schemaRef ds:uri="4240f11c-4df2-4a37-9be1-bdf0d4dfc218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2236</TotalTime>
  <Words>645</Words>
  <Application>Microsoft Macintosh PowerPoint</Application>
  <PresentationFormat>Anpassad</PresentationFormat>
  <Paragraphs>40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Ruda Black</vt:lpstr>
      <vt:lpstr>Tahoma</vt:lpstr>
      <vt:lpstr>Office 2013 - 2022 Theme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Raquel Jemes</dc:creator>
  <cp:lastModifiedBy>Andreas Andersson</cp:lastModifiedBy>
  <cp:revision>39</cp:revision>
  <dcterms:created xsi:type="dcterms:W3CDTF">2020-08-28T12:01:50Z</dcterms:created>
  <dcterms:modified xsi:type="dcterms:W3CDTF">2025-06-24T07:31:18Z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ECMX_ENTITY">
    <vt:lpwstr>111;#ECDC|931345c4-86d9-4b39-a79a-5a8b0b90257f</vt:lpwstr>
  </property>
  <property fmtid="{D5CDD505-2E9C-101B-9397-08002B2CF9AE}" pid="4" name="MediaServiceImageTags">
    <vt:lpwstr/>
  </property>
  <property fmtid="{D5CDD505-2E9C-101B-9397-08002B2CF9AE}" pid="5" name="ContentTypeId">
    <vt:lpwstr>0x010100EE95EE7DB3A482488E68FA4A7091999F003AECC66855C73D45A0E96A8EB1E886CF</vt:lpwstr>
  </property>
  <property fmtid="{D5CDD505-2E9C-101B-9397-08002B2CF9AE}" pid="6" name="ECMX_LIFECYCLE">
    <vt:lpwstr>2;#Active|50127695-0d4f-4ac1-ab93-ebc716c3e584</vt:lpwstr>
  </property>
  <property fmtid="{D5CDD505-2E9C-101B-9397-08002B2CF9AE}" pid="7" name="ECMX_DOCUMENTTYPE">
    <vt:lpwstr/>
  </property>
  <property fmtid="{D5CDD505-2E9C-101B-9397-08002B2CF9AE}" pid="8" name="_dlc_DocIdItemGuid">
    <vt:lpwstr>ceae05d7-92b6-428f-9d45-e33b93b5e032</vt:lpwstr>
  </property>
  <property fmtid="{D5CDD505-2E9C-101B-9397-08002B2CF9AE}" pid="9" name="ECMX_CATEGORYLABEL">
    <vt:lpwstr/>
  </property>
  <property fmtid="{D5CDD505-2E9C-101B-9397-08002B2CF9AE}" pid="10" name="ECMX_DOCUMENTSTATUS">
    <vt:lpwstr>1;#Draft|bed60e9a-f1b8-4691-a7e2-534f78067ff3</vt:lpwstr>
  </property>
  <property fmtid="{D5CDD505-2E9C-101B-9397-08002B2CF9AE}" pid="11" name="ECMX_DISEASEPATHOGEN">
    <vt:lpwstr/>
  </property>
  <property fmtid="{D5CDD505-2E9C-101B-9397-08002B2CF9AE}" pid="12" name="lcf76f155ced4ddcb4097134ff3c332f">
    <vt:lpwstr/>
  </property>
</Properties>
</file>