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5920700" cy="46080363"/>
  <p:notesSz cx="9926638" cy="14355763"/>
  <p:defaultTextStyle>
    <a:defPPr>
      <a:defRPr lang="sv-SE"/>
    </a:defPPr>
    <a:lvl1pPr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1pPr>
    <a:lvl2pPr marL="488319" indent="-77103"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2pPr>
    <a:lvl3pPr marL="980309" indent="-157878"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3pPr>
    <a:lvl4pPr marL="1472300" indent="-236817"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4pPr>
    <a:lvl5pPr marL="1962455" indent="-317591"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5pPr>
    <a:lvl6pPr marL="2643530"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6pPr>
    <a:lvl7pPr marL="3172236"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7pPr>
    <a:lvl8pPr marL="3700943"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8pPr>
    <a:lvl9pPr marL="4229649"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7749" userDrawn="1">
          <p15:clr>
            <a:srgbClr val="A4A3A4"/>
          </p15:clr>
        </p15:guide>
        <p15:guide id="2" pos="81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p:restoredTop sz="95645"/>
  </p:normalViewPr>
  <p:slideViewPr>
    <p:cSldViewPr>
      <p:cViewPr varScale="1">
        <p:scale>
          <a:sx n="22" d="100"/>
          <a:sy n="22" d="100"/>
        </p:scale>
        <p:origin x="4554" y="150"/>
      </p:cViewPr>
      <p:guideLst>
        <p:guide orient="horz" pos="27749"/>
        <p:guide pos="81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11" Type="http://schemas.openxmlformats.org/officeDocument/2006/relationships/customXml" Target="../customXml/item5.xml"/><Relationship Id="rId5" Type="http://schemas.openxmlformats.org/officeDocument/2006/relationships/theme" Target="theme/theme1.xml"/><Relationship Id="rId10" Type="http://schemas.openxmlformats.org/officeDocument/2006/relationships/customXml" Target="../customXml/item4.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944543" y="14315796"/>
            <a:ext cx="22031616" cy="9876396"/>
          </a:xfrm>
        </p:spPr>
        <p:txBody>
          <a:bodyPr/>
          <a:lstStyle/>
          <a:p>
            <a:r>
              <a:rPr lang="sv-SE"/>
              <a:t>Klicka här för att ändra format</a:t>
            </a:r>
          </a:p>
        </p:txBody>
      </p:sp>
      <p:sp>
        <p:nvSpPr>
          <p:cNvPr id="3" name="Underrubrik 2"/>
          <p:cNvSpPr>
            <a:spLocks noGrp="1"/>
          </p:cNvSpPr>
          <p:nvPr>
            <p:ph type="subTitle" idx="1"/>
          </p:nvPr>
        </p:nvSpPr>
        <p:spPr>
          <a:xfrm>
            <a:off x="3887455" y="26112210"/>
            <a:ext cx="18145796" cy="11776092"/>
          </a:xfrm>
        </p:spPr>
        <p:txBody>
          <a:bodyPr/>
          <a:lstStyle>
            <a:lvl1pPr marL="0" indent="0" algn="ctr">
              <a:buNone/>
              <a:defRPr/>
            </a:lvl1pPr>
            <a:lvl2pPr marL="491236" indent="0" algn="ctr">
              <a:buNone/>
              <a:defRPr/>
            </a:lvl2pPr>
            <a:lvl3pPr marL="982473" indent="0" algn="ctr">
              <a:buNone/>
              <a:defRPr/>
            </a:lvl3pPr>
            <a:lvl4pPr marL="1473709" indent="0" algn="ctr">
              <a:buNone/>
              <a:defRPr/>
            </a:lvl4pPr>
            <a:lvl5pPr marL="1964944" indent="0" algn="ctr">
              <a:buNone/>
              <a:defRPr/>
            </a:lvl5pPr>
            <a:lvl6pPr marL="2456182" indent="0" algn="ctr">
              <a:buNone/>
              <a:defRPr/>
            </a:lvl6pPr>
            <a:lvl7pPr marL="2947417" indent="0" algn="ctr">
              <a:buNone/>
              <a:defRPr/>
            </a:lvl7pPr>
            <a:lvl8pPr marL="3438654" indent="0" algn="ctr">
              <a:buNone/>
              <a:defRPr/>
            </a:lvl8pPr>
            <a:lvl9pPr marL="3929890" indent="0" algn="ctr">
              <a:buNone/>
              <a:defRPr/>
            </a:lvl9pPr>
          </a:lstStyle>
          <a:p>
            <a:r>
              <a:rPr lang="sv-SE"/>
              <a:t>Klicka här för att ändra format på underrubrik i bakgrunden</a:t>
            </a:r>
          </a:p>
        </p:txBody>
      </p:sp>
      <p:sp>
        <p:nvSpPr>
          <p:cNvPr id="4" name="Rectangle 4">
            <a:extLst>
              <a:ext uri="{FF2B5EF4-FFF2-40B4-BE49-F238E27FC236}">
                <a16:creationId xmlns:a16="http://schemas.microsoft.com/office/drawing/2014/main" id="{7580ADFE-CFE2-5F8B-A090-93957251A40A}"/>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3348C2FD-F7AA-3BA2-1F22-682C54F1B841}"/>
              </a:ext>
            </a:extLst>
          </p:cNvPr>
          <p:cNvSpPr>
            <a:spLocks noGrp="1" noChangeArrowheads="1"/>
          </p:cNvSpPr>
          <p:nvPr>
            <p:ph type="ftr" sz="quarter" idx="11"/>
          </p:nvPr>
        </p:nvSpPr>
        <p:spPr>
          <a:ln/>
        </p:spPr>
        <p:txBody>
          <a:bodyPr/>
          <a:lstStyle>
            <a:lvl1pPr>
              <a:defRPr/>
            </a:lvl1pPr>
          </a:lstStyle>
          <a:p>
            <a:pPr>
              <a:defRPr/>
            </a:pPr>
            <a:endParaRPr lang="sv-SE"/>
          </a:p>
        </p:txBody>
      </p:sp>
    </p:spTree>
    <p:extLst>
      <p:ext uri="{BB962C8B-B14F-4D97-AF65-F5344CB8AC3E}">
        <p14:creationId xmlns:p14="http://schemas.microsoft.com/office/powerpoint/2010/main" val="242595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58E54F39-3A40-0DF4-AB6C-CAAA61853260}"/>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A08B9756-AA43-BD78-4D6F-722CC641C58E}"/>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8F4846A3-4D72-F5B5-8C9C-E79E3833200E}"/>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8C41EDB-D4BA-C841-A3DC-128A25A250A8}" type="slidenum">
              <a:rPr lang="sv-SE" altLang="en-US"/>
              <a:pPr/>
              <a:t>‹#›</a:t>
            </a:fld>
            <a:endParaRPr lang="sv-SE" altLang="en-US"/>
          </a:p>
        </p:txBody>
      </p:sp>
    </p:spTree>
    <p:extLst>
      <p:ext uri="{BB962C8B-B14F-4D97-AF65-F5344CB8AC3E}">
        <p14:creationId xmlns:p14="http://schemas.microsoft.com/office/powerpoint/2010/main" val="49390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18792346" y="1844840"/>
            <a:ext cx="5831994" cy="3931866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1296364" y="1844840"/>
            <a:ext cx="17339243" cy="3931866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902DD01F-6E70-9E5D-8DAC-82C9BC698DA0}"/>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C09434CC-27F0-55E1-2BE8-E27980914424}"/>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F9E62443-94F7-BAEE-86A3-F28B3194AF39}"/>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FFD8DD2-2B7A-2F46-80F5-F51C431B86E0}" type="slidenum">
              <a:rPr lang="sv-SE" altLang="en-US"/>
              <a:pPr/>
              <a:t>‹#›</a:t>
            </a:fld>
            <a:endParaRPr lang="sv-SE" altLang="en-US"/>
          </a:p>
        </p:txBody>
      </p:sp>
    </p:spTree>
    <p:extLst>
      <p:ext uri="{BB962C8B-B14F-4D97-AF65-F5344CB8AC3E}">
        <p14:creationId xmlns:p14="http://schemas.microsoft.com/office/powerpoint/2010/main" val="210405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0C0B179E-B506-DA77-E942-2E411CF8DB10}"/>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04B89960-A82B-D46E-06C2-42EB5056FA7C}"/>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E950915E-777E-5D83-FEF1-E7429519810F}"/>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6E51059-372D-1142-AB9E-D3875C685BF3}" type="slidenum">
              <a:rPr lang="sv-SE" altLang="en-US"/>
              <a:pPr/>
              <a:t>‹#›</a:t>
            </a:fld>
            <a:endParaRPr lang="sv-SE" altLang="en-US"/>
          </a:p>
        </p:txBody>
      </p:sp>
    </p:spTree>
    <p:extLst>
      <p:ext uri="{BB962C8B-B14F-4D97-AF65-F5344CB8AC3E}">
        <p14:creationId xmlns:p14="http://schemas.microsoft.com/office/powerpoint/2010/main" val="67655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2047403" y="29610900"/>
            <a:ext cx="22033248" cy="9153089"/>
          </a:xfrm>
        </p:spPr>
        <p:txBody>
          <a:bodyPr anchor="t"/>
          <a:lstStyle>
            <a:lvl1pPr algn="l">
              <a:defRPr sz="4279" b="1" cap="all"/>
            </a:lvl1pPr>
          </a:lstStyle>
          <a:p>
            <a:r>
              <a:rPr lang="sv-SE"/>
              <a:t>Klicka här för att ändra format</a:t>
            </a:r>
          </a:p>
        </p:txBody>
      </p:sp>
      <p:sp>
        <p:nvSpPr>
          <p:cNvPr id="3" name="Platshållare för text 2"/>
          <p:cNvSpPr>
            <a:spLocks noGrp="1"/>
          </p:cNvSpPr>
          <p:nvPr>
            <p:ph type="body" idx="1"/>
          </p:nvPr>
        </p:nvSpPr>
        <p:spPr>
          <a:xfrm>
            <a:off x="2047403" y="19531332"/>
            <a:ext cx="22033248" cy="10079571"/>
          </a:xfrm>
        </p:spPr>
        <p:txBody>
          <a:bodyPr anchor="b"/>
          <a:lstStyle>
            <a:lvl1pPr marL="0" indent="0">
              <a:buNone/>
              <a:defRPr sz="2197"/>
            </a:lvl1pPr>
            <a:lvl2pPr marL="491236" indent="0">
              <a:buNone/>
              <a:defRPr sz="1850"/>
            </a:lvl2pPr>
            <a:lvl3pPr marL="982473" indent="0">
              <a:buNone/>
              <a:defRPr sz="1735"/>
            </a:lvl3pPr>
            <a:lvl4pPr marL="1473709" indent="0">
              <a:buNone/>
              <a:defRPr sz="1503"/>
            </a:lvl4pPr>
            <a:lvl5pPr marL="1964944" indent="0">
              <a:buNone/>
              <a:defRPr sz="1503"/>
            </a:lvl5pPr>
            <a:lvl6pPr marL="2456182" indent="0">
              <a:buNone/>
              <a:defRPr sz="1503"/>
            </a:lvl6pPr>
            <a:lvl7pPr marL="2947417" indent="0">
              <a:buNone/>
              <a:defRPr sz="1503"/>
            </a:lvl7pPr>
            <a:lvl8pPr marL="3438654" indent="0">
              <a:buNone/>
              <a:defRPr sz="1503"/>
            </a:lvl8pPr>
            <a:lvl9pPr marL="3929890" indent="0">
              <a:buNone/>
              <a:defRPr sz="1503"/>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0BD6F63B-C082-C111-E343-71F966D9B345}"/>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9164B02B-B86B-2F64-C206-14D9446868B5}"/>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38DFF326-DA05-949D-DA4A-539D61DC5800}"/>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6A7276F-7338-044D-92CC-69AF7105B406}" type="slidenum">
              <a:rPr lang="sv-SE" altLang="en-US"/>
              <a:pPr/>
              <a:t>‹#›</a:t>
            </a:fld>
            <a:endParaRPr lang="sv-SE" altLang="en-US"/>
          </a:p>
        </p:txBody>
      </p:sp>
    </p:spTree>
    <p:extLst>
      <p:ext uri="{BB962C8B-B14F-4D97-AF65-F5344CB8AC3E}">
        <p14:creationId xmlns:p14="http://schemas.microsoft.com/office/powerpoint/2010/main" val="36257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296363" y="10752084"/>
            <a:ext cx="11585618" cy="30411414"/>
          </a:xfrm>
        </p:spPr>
        <p:txBody>
          <a:bodyPr/>
          <a:lstStyle>
            <a:lvl1pPr>
              <a:defRPr sz="3007"/>
            </a:lvl1pPr>
            <a:lvl2pPr>
              <a:defRPr sz="2660"/>
            </a:lvl2pPr>
            <a:lvl3pPr>
              <a:defRPr sz="2197"/>
            </a:lvl3pPr>
            <a:lvl4pPr>
              <a:defRPr sz="1850"/>
            </a:lvl4pPr>
            <a:lvl5pPr>
              <a:defRPr sz="1850"/>
            </a:lvl5pPr>
            <a:lvl6pPr>
              <a:defRPr sz="1850"/>
            </a:lvl6pPr>
            <a:lvl7pPr>
              <a:defRPr sz="1850"/>
            </a:lvl7pPr>
            <a:lvl8pPr>
              <a:defRPr sz="1850"/>
            </a:lvl8pPr>
            <a:lvl9pPr>
              <a:defRPr sz="18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3038722" y="10752084"/>
            <a:ext cx="11585618" cy="30411414"/>
          </a:xfrm>
        </p:spPr>
        <p:txBody>
          <a:bodyPr/>
          <a:lstStyle>
            <a:lvl1pPr>
              <a:defRPr sz="3007"/>
            </a:lvl1pPr>
            <a:lvl2pPr>
              <a:defRPr sz="2660"/>
            </a:lvl2pPr>
            <a:lvl3pPr>
              <a:defRPr sz="2197"/>
            </a:lvl3pPr>
            <a:lvl4pPr>
              <a:defRPr sz="1850"/>
            </a:lvl4pPr>
            <a:lvl5pPr>
              <a:defRPr sz="1850"/>
            </a:lvl5pPr>
            <a:lvl6pPr>
              <a:defRPr sz="1850"/>
            </a:lvl6pPr>
            <a:lvl7pPr>
              <a:defRPr sz="1850"/>
            </a:lvl7pPr>
            <a:lvl8pPr>
              <a:defRPr sz="1850"/>
            </a:lvl8pPr>
            <a:lvl9pPr>
              <a:defRPr sz="18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a:extLst>
              <a:ext uri="{FF2B5EF4-FFF2-40B4-BE49-F238E27FC236}">
                <a16:creationId xmlns:a16="http://schemas.microsoft.com/office/drawing/2014/main" id="{3D60941B-6881-53BF-51F2-161F1025A294}"/>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FE548CCD-D2B9-A037-4394-D374CE89E10D}"/>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31739E9A-0E08-BE8B-D58B-7A421504544B}"/>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8C874D9-0DC2-814A-9B7D-16262D70EE5C}" type="slidenum">
              <a:rPr lang="sv-SE" altLang="en-US"/>
              <a:pPr/>
              <a:t>‹#›</a:t>
            </a:fld>
            <a:endParaRPr lang="sv-SE" altLang="en-US"/>
          </a:p>
        </p:txBody>
      </p:sp>
    </p:spTree>
    <p:extLst>
      <p:ext uri="{BB962C8B-B14F-4D97-AF65-F5344CB8AC3E}">
        <p14:creationId xmlns:p14="http://schemas.microsoft.com/office/powerpoint/2010/main" val="295792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1296364" y="10315257"/>
            <a:ext cx="11451737" cy="4299208"/>
          </a:xfrm>
        </p:spPr>
        <p:txBody>
          <a:bodyPr anchor="b"/>
          <a:lstStyle>
            <a:lvl1pPr marL="0" indent="0">
              <a:buNone/>
              <a:defRPr sz="2660" b="1"/>
            </a:lvl1pPr>
            <a:lvl2pPr marL="491236" indent="0">
              <a:buNone/>
              <a:defRPr sz="2197" b="1"/>
            </a:lvl2pPr>
            <a:lvl3pPr marL="982473" indent="0">
              <a:buNone/>
              <a:defRPr sz="1850" b="1"/>
            </a:lvl3pPr>
            <a:lvl4pPr marL="1473709" indent="0">
              <a:buNone/>
              <a:defRPr sz="1735" b="1"/>
            </a:lvl4pPr>
            <a:lvl5pPr marL="1964944" indent="0">
              <a:buNone/>
              <a:defRPr sz="1735" b="1"/>
            </a:lvl5pPr>
            <a:lvl6pPr marL="2456182" indent="0">
              <a:buNone/>
              <a:defRPr sz="1735" b="1"/>
            </a:lvl6pPr>
            <a:lvl7pPr marL="2947417" indent="0">
              <a:buNone/>
              <a:defRPr sz="1735" b="1"/>
            </a:lvl7pPr>
            <a:lvl8pPr marL="3438654" indent="0">
              <a:buNone/>
              <a:defRPr sz="1735" b="1"/>
            </a:lvl8pPr>
            <a:lvl9pPr marL="3929890" indent="0">
              <a:buNone/>
              <a:defRPr sz="1735" b="1"/>
            </a:lvl9pPr>
          </a:lstStyle>
          <a:p>
            <a:pPr lvl="0"/>
            <a:r>
              <a:rPr lang="sv-SE"/>
              <a:t>Klicka här för att ändra format på bakgrundstexten</a:t>
            </a:r>
          </a:p>
        </p:txBody>
      </p:sp>
      <p:sp>
        <p:nvSpPr>
          <p:cNvPr id="4" name="Platshållare för innehåll 3"/>
          <p:cNvSpPr>
            <a:spLocks noGrp="1"/>
          </p:cNvSpPr>
          <p:nvPr>
            <p:ph sz="half" idx="2"/>
          </p:nvPr>
        </p:nvSpPr>
        <p:spPr>
          <a:xfrm>
            <a:off x="1296364" y="14614469"/>
            <a:ext cx="11451737" cy="26549033"/>
          </a:xfrm>
        </p:spPr>
        <p:txBody>
          <a:bodyPr/>
          <a:lstStyle>
            <a:lvl1pPr>
              <a:defRPr sz="2660"/>
            </a:lvl1pPr>
            <a:lvl2pPr>
              <a:defRPr sz="2197"/>
            </a:lvl2pPr>
            <a:lvl3pPr>
              <a:defRPr sz="1850"/>
            </a:lvl3pPr>
            <a:lvl4pPr>
              <a:defRPr sz="1735"/>
            </a:lvl4pPr>
            <a:lvl5pPr>
              <a:defRPr sz="1735"/>
            </a:lvl5pPr>
            <a:lvl6pPr>
              <a:defRPr sz="1735"/>
            </a:lvl6pPr>
            <a:lvl7pPr>
              <a:defRPr sz="1735"/>
            </a:lvl7pPr>
            <a:lvl8pPr>
              <a:defRPr sz="1735"/>
            </a:lvl8pPr>
            <a:lvl9pPr>
              <a:defRPr sz="173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3167704" y="10315257"/>
            <a:ext cx="11456635" cy="4299208"/>
          </a:xfrm>
        </p:spPr>
        <p:txBody>
          <a:bodyPr anchor="b"/>
          <a:lstStyle>
            <a:lvl1pPr marL="0" indent="0">
              <a:buNone/>
              <a:defRPr sz="2660" b="1"/>
            </a:lvl1pPr>
            <a:lvl2pPr marL="491236" indent="0">
              <a:buNone/>
              <a:defRPr sz="2197" b="1"/>
            </a:lvl2pPr>
            <a:lvl3pPr marL="982473" indent="0">
              <a:buNone/>
              <a:defRPr sz="1850" b="1"/>
            </a:lvl3pPr>
            <a:lvl4pPr marL="1473709" indent="0">
              <a:buNone/>
              <a:defRPr sz="1735" b="1"/>
            </a:lvl4pPr>
            <a:lvl5pPr marL="1964944" indent="0">
              <a:buNone/>
              <a:defRPr sz="1735" b="1"/>
            </a:lvl5pPr>
            <a:lvl6pPr marL="2456182" indent="0">
              <a:buNone/>
              <a:defRPr sz="1735" b="1"/>
            </a:lvl6pPr>
            <a:lvl7pPr marL="2947417" indent="0">
              <a:buNone/>
              <a:defRPr sz="1735" b="1"/>
            </a:lvl7pPr>
            <a:lvl8pPr marL="3438654" indent="0">
              <a:buNone/>
              <a:defRPr sz="1735" b="1"/>
            </a:lvl8pPr>
            <a:lvl9pPr marL="3929890" indent="0">
              <a:buNone/>
              <a:defRPr sz="1735" b="1"/>
            </a:lvl9pPr>
          </a:lstStyle>
          <a:p>
            <a:pPr lvl="0"/>
            <a:r>
              <a:rPr lang="sv-SE"/>
              <a:t>Klicka här för att ändra format på bakgrundstexten</a:t>
            </a:r>
          </a:p>
        </p:txBody>
      </p:sp>
      <p:sp>
        <p:nvSpPr>
          <p:cNvPr id="6" name="Platshållare för innehåll 5"/>
          <p:cNvSpPr>
            <a:spLocks noGrp="1"/>
          </p:cNvSpPr>
          <p:nvPr>
            <p:ph sz="quarter" idx="4"/>
          </p:nvPr>
        </p:nvSpPr>
        <p:spPr>
          <a:xfrm>
            <a:off x="13167704" y="14614469"/>
            <a:ext cx="11456635" cy="26549033"/>
          </a:xfrm>
        </p:spPr>
        <p:txBody>
          <a:bodyPr/>
          <a:lstStyle>
            <a:lvl1pPr>
              <a:defRPr sz="2660"/>
            </a:lvl1pPr>
            <a:lvl2pPr>
              <a:defRPr sz="2197"/>
            </a:lvl2pPr>
            <a:lvl3pPr>
              <a:defRPr sz="1850"/>
            </a:lvl3pPr>
            <a:lvl4pPr>
              <a:defRPr sz="1735"/>
            </a:lvl4pPr>
            <a:lvl5pPr>
              <a:defRPr sz="1735"/>
            </a:lvl5pPr>
            <a:lvl6pPr>
              <a:defRPr sz="1735"/>
            </a:lvl6pPr>
            <a:lvl7pPr>
              <a:defRPr sz="1735"/>
            </a:lvl7pPr>
            <a:lvl8pPr>
              <a:defRPr sz="1735"/>
            </a:lvl8pPr>
            <a:lvl9pPr>
              <a:defRPr sz="173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95EB6F07-A670-32A4-B46F-A5321BAA878D}"/>
              </a:ext>
            </a:extLst>
          </p:cNvPr>
          <p:cNvSpPr>
            <a:spLocks noGrp="1" noChangeArrowheads="1"/>
          </p:cNvSpPr>
          <p:nvPr>
            <p:ph type="dt" sz="half" idx="10"/>
          </p:nvPr>
        </p:nvSpPr>
        <p:spPr/>
        <p:txBody>
          <a:bodyPr/>
          <a:lstStyle>
            <a:lvl1pPr>
              <a:defRPr/>
            </a:lvl1pPr>
          </a:lstStyle>
          <a:p>
            <a:pPr>
              <a:defRPr/>
            </a:pPr>
            <a:endParaRPr lang="sv-SE"/>
          </a:p>
        </p:txBody>
      </p:sp>
      <p:sp>
        <p:nvSpPr>
          <p:cNvPr id="8" name="Rectangle 5">
            <a:extLst>
              <a:ext uri="{FF2B5EF4-FFF2-40B4-BE49-F238E27FC236}">
                <a16:creationId xmlns:a16="http://schemas.microsoft.com/office/drawing/2014/main" id="{3A34A47B-AFBC-C4E2-C672-171506BC034F}"/>
              </a:ext>
            </a:extLst>
          </p:cNvPr>
          <p:cNvSpPr>
            <a:spLocks noGrp="1" noChangeArrowheads="1"/>
          </p:cNvSpPr>
          <p:nvPr>
            <p:ph type="ftr" sz="quarter" idx="11"/>
          </p:nvPr>
        </p:nvSpPr>
        <p:spPr/>
        <p:txBody>
          <a:bodyPr/>
          <a:lstStyle>
            <a:lvl1pPr>
              <a:defRPr/>
            </a:lvl1pPr>
          </a:lstStyle>
          <a:p>
            <a:pPr>
              <a:defRPr/>
            </a:pPr>
            <a:endParaRPr lang="sv-SE"/>
          </a:p>
        </p:txBody>
      </p:sp>
      <p:sp>
        <p:nvSpPr>
          <p:cNvPr id="9" name="Rectangle 6">
            <a:extLst>
              <a:ext uri="{FF2B5EF4-FFF2-40B4-BE49-F238E27FC236}">
                <a16:creationId xmlns:a16="http://schemas.microsoft.com/office/drawing/2014/main" id="{57AED071-F5C9-C8C7-213B-E2FBEF7DCFEA}"/>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65D8407-2187-564B-A853-FA02AFFA903A}" type="slidenum">
              <a:rPr lang="sv-SE" altLang="en-US"/>
              <a:pPr/>
              <a:t>‹#›</a:t>
            </a:fld>
            <a:endParaRPr lang="sv-SE" altLang="en-US"/>
          </a:p>
        </p:txBody>
      </p:sp>
    </p:spTree>
    <p:extLst>
      <p:ext uri="{BB962C8B-B14F-4D97-AF65-F5344CB8AC3E}">
        <p14:creationId xmlns:p14="http://schemas.microsoft.com/office/powerpoint/2010/main" val="282126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EB72993F-78B5-9F8C-091A-0221B089BDDD}"/>
              </a:ext>
            </a:extLst>
          </p:cNvPr>
          <p:cNvSpPr>
            <a:spLocks noGrp="1" noChangeArrowheads="1"/>
          </p:cNvSpPr>
          <p:nvPr>
            <p:ph type="dt" sz="half" idx="10"/>
          </p:nvPr>
        </p:nvSpPr>
        <p:spPr/>
        <p:txBody>
          <a:bodyPr/>
          <a:lstStyle>
            <a:lvl1pPr>
              <a:defRPr/>
            </a:lvl1pPr>
          </a:lstStyle>
          <a:p>
            <a:pPr>
              <a:defRPr/>
            </a:pPr>
            <a:endParaRPr lang="sv-SE"/>
          </a:p>
        </p:txBody>
      </p:sp>
      <p:sp>
        <p:nvSpPr>
          <p:cNvPr id="4" name="Rectangle 5">
            <a:extLst>
              <a:ext uri="{FF2B5EF4-FFF2-40B4-BE49-F238E27FC236}">
                <a16:creationId xmlns:a16="http://schemas.microsoft.com/office/drawing/2014/main" id="{0DE19D0E-8021-B157-1599-01E6025AE413}"/>
              </a:ext>
            </a:extLst>
          </p:cNvPr>
          <p:cNvSpPr>
            <a:spLocks noGrp="1" noChangeArrowheads="1"/>
          </p:cNvSpPr>
          <p:nvPr>
            <p:ph type="ftr" sz="quarter" idx="11"/>
          </p:nvPr>
        </p:nvSpPr>
        <p:spPr/>
        <p:txBody>
          <a:bodyPr/>
          <a:lstStyle>
            <a:lvl1pPr>
              <a:defRPr/>
            </a:lvl1pPr>
          </a:lstStyle>
          <a:p>
            <a:pPr>
              <a:defRPr/>
            </a:pPr>
            <a:endParaRPr lang="sv-SE"/>
          </a:p>
        </p:txBody>
      </p:sp>
      <p:sp>
        <p:nvSpPr>
          <p:cNvPr id="5" name="Rectangle 6">
            <a:extLst>
              <a:ext uri="{FF2B5EF4-FFF2-40B4-BE49-F238E27FC236}">
                <a16:creationId xmlns:a16="http://schemas.microsoft.com/office/drawing/2014/main" id="{86B0F7FD-443F-B71E-1E40-CF08CB50B8DF}"/>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DC5BE20-47D9-7143-A5D6-7D0E87AD159F}" type="slidenum">
              <a:rPr lang="sv-SE" altLang="en-US"/>
              <a:pPr/>
              <a:t>‹#›</a:t>
            </a:fld>
            <a:endParaRPr lang="sv-SE" altLang="en-US"/>
          </a:p>
        </p:txBody>
      </p:sp>
    </p:spTree>
    <p:extLst>
      <p:ext uri="{BB962C8B-B14F-4D97-AF65-F5344CB8AC3E}">
        <p14:creationId xmlns:p14="http://schemas.microsoft.com/office/powerpoint/2010/main" val="74224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0E1E015-6740-5D24-F055-4C45A6CDE20D}"/>
              </a:ext>
            </a:extLst>
          </p:cNvPr>
          <p:cNvSpPr>
            <a:spLocks noGrp="1" noChangeArrowheads="1"/>
          </p:cNvSpPr>
          <p:nvPr>
            <p:ph type="dt" sz="half" idx="10"/>
          </p:nvPr>
        </p:nvSpPr>
        <p:spPr/>
        <p:txBody>
          <a:bodyPr/>
          <a:lstStyle>
            <a:lvl1pPr>
              <a:defRPr/>
            </a:lvl1pPr>
          </a:lstStyle>
          <a:p>
            <a:pPr>
              <a:defRPr/>
            </a:pPr>
            <a:endParaRPr lang="sv-SE"/>
          </a:p>
        </p:txBody>
      </p:sp>
      <p:sp>
        <p:nvSpPr>
          <p:cNvPr id="3" name="Rectangle 5">
            <a:extLst>
              <a:ext uri="{FF2B5EF4-FFF2-40B4-BE49-F238E27FC236}">
                <a16:creationId xmlns:a16="http://schemas.microsoft.com/office/drawing/2014/main" id="{514F6A07-C097-6054-278E-ABC1169DFEE0}"/>
              </a:ext>
            </a:extLst>
          </p:cNvPr>
          <p:cNvSpPr>
            <a:spLocks noGrp="1" noChangeArrowheads="1"/>
          </p:cNvSpPr>
          <p:nvPr>
            <p:ph type="ftr" sz="quarter" idx="11"/>
          </p:nvPr>
        </p:nvSpPr>
        <p:spPr/>
        <p:txBody>
          <a:bodyPr/>
          <a:lstStyle>
            <a:lvl1pPr>
              <a:defRPr/>
            </a:lvl1pPr>
          </a:lstStyle>
          <a:p>
            <a:pPr>
              <a:defRPr/>
            </a:pPr>
            <a:endParaRPr lang="sv-SE"/>
          </a:p>
        </p:txBody>
      </p:sp>
      <p:sp>
        <p:nvSpPr>
          <p:cNvPr id="4" name="Rectangle 6">
            <a:extLst>
              <a:ext uri="{FF2B5EF4-FFF2-40B4-BE49-F238E27FC236}">
                <a16:creationId xmlns:a16="http://schemas.microsoft.com/office/drawing/2014/main" id="{39C97B96-D5A7-0A5B-CD63-952C63D8E283}"/>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18C446B-A2B3-DA4D-9E5A-04ADCFE3215F}" type="slidenum">
              <a:rPr lang="sv-SE" altLang="en-US"/>
              <a:pPr/>
              <a:t>‹#›</a:t>
            </a:fld>
            <a:endParaRPr lang="sv-SE" altLang="en-US"/>
          </a:p>
        </p:txBody>
      </p:sp>
    </p:spTree>
    <p:extLst>
      <p:ext uri="{BB962C8B-B14F-4D97-AF65-F5344CB8AC3E}">
        <p14:creationId xmlns:p14="http://schemas.microsoft.com/office/powerpoint/2010/main" val="267412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296364" y="1834686"/>
            <a:ext cx="8527577" cy="7808061"/>
          </a:xfrm>
        </p:spPr>
        <p:txBody>
          <a:bodyPr anchor="b"/>
          <a:lstStyle>
            <a:lvl1pPr algn="l">
              <a:defRPr sz="2197" b="1"/>
            </a:lvl1pPr>
          </a:lstStyle>
          <a:p>
            <a:r>
              <a:rPr lang="sv-SE"/>
              <a:t>Klicka här för att ändra format</a:t>
            </a:r>
          </a:p>
        </p:txBody>
      </p:sp>
      <p:sp>
        <p:nvSpPr>
          <p:cNvPr id="3" name="Platshållare för innehåll 2"/>
          <p:cNvSpPr>
            <a:spLocks noGrp="1"/>
          </p:cNvSpPr>
          <p:nvPr>
            <p:ph idx="1"/>
          </p:nvPr>
        </p:nvSpPr>
        <p:spPr>
          <a:xfrm>
            <a:off x="10134155" y="1834687"/>
            <a:ext cx="14490186" cy="39328816"/>
          </a:xfrm>
        </p:spPr>
        <p:txBody>
          <a:bodyPr/>
          <a:lstStyle>
            <a:lvl1pPr>
              <a:defRPr sz="3469"/>
            </a:lvl1pPr>
            <a:lvl2pPr>
              <a:defRPr sz="3007"/>
            </a:lvl2pPr>
            <a:lvl3pPr>
              <a:defRPr sz="2660"/>
            </a:lvl3pPr>
            <a:lvl4pPr>
              <a:defRPr sz="2197"/>
            </a:lvl4pPr>
            <a:lvl5pPr>
              <a:defRPr sz="2197"/>
            </a:lvl5pPr>
            <a:lvl6pPr>
              <a:defRPr sz="2197"/>
            </a:lvl6pPr>
            <a:lvl7pPr>
              <a:defRPr sz="2197"/>
            </a:lvl7pPr>
            <a:lvl8pPr>
              <a:defRPr sz="2197"/>
            </a:lvl8pPr>
            <a:lvl9pPr>
              <a:defRPr sz="219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1296364" y="9642744"/>
            <a:ext cx="8527577" cy="31520756"/>
          </a:xfrm>
        </p:spPr>
        <p:txBody>
          <a:bodyPr/>
          <a:lstStyle>
            <a:lvl1pPr marL="0" indent="0">
              <a:buNone/>
              <a:defRPr sz="1503"/>
            </a:lvl1pPr>
            <a:lvl2pPr marL="491236" indent="0">
              <a:buNone/>
              <a:defRPr sz="1272"/>
            </a:lvl2pPr>
            <a:lvl3pPr marL="982473" indent="0">
              <a:buNone/>
              <a:defRPr sz="1041"/>
            </a:lvl3pPr>
            <a:lvl4pPr marL="1473709" indent="0">
              <a:buNone/>
              <a:defRPr sz="1041"/>
            </a:lvl4pPr>
            <a:lvl5pPr marL="1964944" indent="0">
              <a:buNone/>
              <a:defRPr sz="1041"/>
            </a:lvl5pPr>
            <a:lvl6pPr marL="2456182" indent="0">
              <a:buNone/>
              <a:defRPr sz="1041"/>
            </a:lvl6pPr>
            <a:lvl7pPr marL="2947417" indent="0">
              <a:buNone/>
              <a:defRPr sz="1041"/>
            </a:lvl7pPr>
            <a:lvl8pPr marL="3438654" indent="0">
              <a:buNone/>
              <a:defRPr sz="1041"/>
            </a:lvl8pPr>
            <a:lvl9pPr marL="3929890" indent="0">
              <a:buNone/>
              <a:defRPr sz="1041"/>
            </a:lvl9pPr>
          </a:lstStyle>
          <a:p>
            <a:pPr lvl="0"/>
            <a:r>
              <a:rPr lang="sv-SE"/>
              <a:t>Klicka här för att ändra format på bakgrundstexten</a:t>
            </a:r>
          </a:p>
        </p:txBody>
      </p:sp>
      <p:sp>
        <p:nvSpPr>
          <p:cNvPr id="5" name="Rectangle 5">
            <a:extLst>
              <a:ext uri="{FF2B5EF4-FFF2-40B4-BE49-F238E27FC236}">
                <a16:creationId xmlns:a16="http://schemas.microsoft.com/office/drawing/2014/main" id="{CB235644-0DF6-FB3A-88BF-03F4C3D825B6}"/>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7B50F6D0-740B-1B34-4381-6B5ADF93CFF4}"/>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6239CF6B-8237-7041-1AB4-904003C953B9}"/>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5BC8AF0-8652-8F48-90EC-BB677AAE91D7}" type="slidenum">
              <a:rPr lang="sv-SE" altLang="en-US"/>
              <a:pPr/>
              <a:t>‹#›</a:t>
            </a:fld>
            <a:endParaRPr lang="sv-SE" altLang="en-US"/>
          </a:p>
        </p:txBody>
      </p:sp>
    </p:spTree>
    <p:extLst>
      <p:ext uri="{BB962C8B-B14F-4D97-AF65-F5344CB8AC3E}">
        <p14:creationId xmlns:p14="http://schemas.microsoft.com/office/powerpoint/2010/main" val="128636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080955" y="32256258"/>
            <a:ext cx="15551440" cy="3807522"/>
          </a:xfrm>
        </p:spPr>
        <p:txBody>
          <a:bodyPr anchor="b"/>
          <a:lstStyle>
            <a:lvl1pPr algn="l">
              <a:defRPr sz="2197" b="1"/>
            </a:lvl1pPr>
          </a:lstStyle>
          <a:p>
            <a:r>
              <a:rPr lang="sv-SE"/>
              <a:t>Klicka här för att ändra format</a:t>
            </a:r>
          </a:p>
        </p:txBody>
      </p:sp>
      <p:sp>
        <p:nvSpPr>
          <p:cNvPr id="3" name="Platshållare för bild 2"/>
          <p:cNvSpPr>
            <a:spLocks noGrp="1"/>
          </p:cNvSpPr>
          <p:nvPr>
            <p:ph type="pic" idx="1"/>
          </p:nvPr>
        </p:nvSpPr>
        <p:spPr>
          <a:xfrm>
            <a:off x="5080955" y="4118384"/>
            <a:ext cx="15551440" cy="27648218"/>
          </a:xfrm>
        </p:spPr>
        <p:txBody>
          <a:bodyPr/>
          <a:lstStyle>
            <a:lvl1pPr marL="0" indent="0">
              <a:buNone/>
              <a:defRPr sz="3469"/>
            </a:lvl1pPr>
            <a:lvl2pPr marL="491236" indent="0">
              <a:buNone/>
              <a:defRPr sz="3007"/>
            </a:lvl2pPr>
            <a:lvl3pPr marL="982473" indent="0">
              <a:buNone/>
              <a:defRPr sz="2660"/>
            </a:lvl3pPr>
            <a:lvl4pPr marL="1473709" indent="0">
              <a:buNone/>
              <a:defRPr sz="2197"/>
            </a:lvl4pPr>
            <a:lvl5pPr marL="1964944" indent="0">
              <a:buNone/>
              <a:defRPr sz="2197"/>
            </a:lvl5pPr>
            <a:lvl6pPr marL="2456182" indent="0">
              <a:buNone/>
              <a:defRPr sz="2197"/>
            </a:lvl6pPr>
            <a:lvl7pPr marL="2947417" indent="0">
              <a:buNone/>
              <a:defRPr sz="2197"/>
            </a:lvl7pPr>
            <a:lvl8pPr marL="3438654" indent="0">
              <a:buNone/>
              <a:defRPr sz="2197"/>
            </a:lvl8pPr>
            <a:lvl9pPr marL="3929890" indent="0">
              <a:buNone/>
              <a:defRPr sz="2197"/>
            </a:lvl9pPr>
          </a:lstStyle>
          <a:p>
            <a:pPr lvl="0"/>
            <a:endParaRPr lang="sv-SE" noProof="0"/>
          </a:p>
        </p:txBody>
      </p:sp>
      <p:sp>
        <p:nvSpPr>
          <p:cNvPr id="4" name="Platshållare för text 3"/>
          <p:cNvSpPr>
            <a:spLocks noGrp="1"/>
          </p:cNvSpPr>
          <p:nvPr>
            <p:ph type="body" sz="half" idx="2"/>
          </p:nvPr>
        </p:nvSpPr>
        <p:spPr>
          <a:xfrm>
            <a:off x="5080955" y="36063779"/>
            <a:ext cx="15551440" cy="5408550"/>
          </a:xfrm>
        </p:spPr>
        <p:txBody>
          <a:bodyPr/>
          <a:lstStyle>
            <a:lvl1pPr marL="0" indent="0">
              <a:buNone/>
              <a:defRPr sz="1503"/>
            </a:lvl1pPr>
            <a:lvl2pPr marL="491236" indent="0">
              <a:buNone/>
              <a:defRPr sz="1272"/>
            </a:lvl2pPr>
            <a:lvl3pPr marL="982473" indent="0">
              <a:buNone/>
              <a:defRPr sz="1041"/>
            </a:lvl3pPr>
            <a:lvl4pPr marL="1473709" indent="0">
              <a:buNone/>
              <a:defRPr sz="1041"/>
            </a:lvl4pPr>
            <a:lvl5pPr marL="1964944" indent="0">
              <a:buNone/>
              <a:defRPr sz="1041"/>
            </a:lvl5pPr>
            <a:lvl6pPr marL="2456182" indent="0">
              <a:buNone/>
              <a:defRPr sz="1041"/>
            </a:lvl6pPr>
            <a:lvl7pPr marL="2947417" indent="0">
              <a:buNone/>
              <a:defRPr sz="1041"/>
            </a:lvl7pPr>
            <a:lvl8pPr marL="3438654" indent="0">
              <a:buNone/>
              <a:defRPr sz="1041"/>
            </a:lvl8pPr>
            <a:lvl9pPr marL="3929890" indent="0">
              <a:buNone/>
              <a:defRPr sz="1041"/>
            </a:lvl9pPr>
          </a:lstStyle>
          <a:p>
            <a:pPr lvl="0"/>
            <a:r>
              <a:rPr lang="sv-SE"/>
              <a:t>Klicka här för att ändra format på bakgrundstexten</a:t>
            </a:r>
          </a:p>
        </p:txBody>
      </p:sp>
      <p:sp>
        <p:nvSpPr>
          <p:cNvPr id="5" name="Rectangle 5">
            <a:extLst>
              <a:ext uri="{FF2B5EF4-FFF2-40B4-BE49-F238E27FC236}">
                <a16:creationId xmlns:a16="http://schemas.microsoft.com/office/drawing/2014/main" id="{D195761A-E341-FF61-403A-E44A7AEF6EF1}"/>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DF62FA23-0694-9615-853A-5C483D6347D4}"/>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27F2EFF7-2043-6FA1-FFEE-E1B14A48BA2B}"/>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EBD381E-D028-F049-B2A2-3E876C653B3A}" type="slidenum">
              <a:rPr lang="sv-SE" altLang="en-US"/>
              <a:pPr/>
              <a:t>‹#›</a:t>
            </a:fld>
            <a:endParaRPr lang="sv-SE" altLang="en-US"/>
          </a:p>
        </p:txBody>
      </p:sp>
    </p:spTree>
    <p:extLst>
      <p:ext uri="{BB962C8B-B14F-4D97-AF65-F5344CB8AC3E}">
        <p14:creationId xmlns:p14="http://schemas.microsoft.com/office/powerpoint/2010/main" val="286474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1C692CB-FF20-1FFF-A56B-0F7FC353E04F}"/>
              </a:ext>
            </a:extLst>
          </p:cNvPr>
          <p:cNvSpPr>
            <a:spLocks noGrp="1" noChangeArrowheads="1"/>
          </p:cNvSpPr>
          <p:nvPr>
            <p:ph type="title"/>
          </p:nvPr>
        </p:nvSpPr>
        <p:spPr bwMode="auto">
          <a:xfrm>
            <a:off x="1296219" y="1844904"/>
            <a:ext cx="23328263" cy="768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970" tIns="162485" rIns="324970" bIns="162485" numCol="1" anchor="ctr" anchorCtr="0" compatLnSpc="1">
            <a:prstTxWarp prst="textNoShape">
              <a:avLst/>
            </a:prstTxWarp>
          </a:bodyPr>
          <a:lstStyle/>
          <a:p>
            <a:pPr lvl="0"/>
            <a:r>
              <a:rPr lang="sv-SE" altLang="en-US"/>
              <a:t>Klicka här för att ändra format</a:t>
            </a:r>
          </a:p>
        </p:txBody>
      </p:sp>
      <p:sp>
        <p:nvSpPr>
          <p:cNvPr id="1027" name="Rectangle 3">
            <a:extLst>
              <a:ext uri="{FF2B5EF4-FFF2-40B4-BE49-F238E27FC236}">
                <a16:creationId xmlns:a16="http://schemas.microsoft.com/office/drawing/2014/main" id="{2A9B945E-3FFA-FA2E-8F82-1F9C0D14CB45}"/>
              </a:ext>
            </a:extLst>
          </p:cNvPr>
          <p:cNvSpPr>
            <a:spLocks noGrp="1" noChangeArrowheads="1"/>
          </p:cNvSpPr>
          <p:nvPr>
            <p:ph type="body" idx="1"/>
          </p:nvPr>
        </p:nvSpPr>
        <p:spPr bwMode="auto">
          <a:xfrm>
            <a:off x="1296219" y="10751841"/>
            <a:ext cx="23328263" cy="3041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970" tIns="162485" rIns="324970" bIns="162485"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a:extLst>
              <a:ext uri="{FF2B5EF4-FFF2-40B4-BE49-F238E27FC236}">
                <a16:creationId xmlns:a16="http://schemas.microsoft.com/office/drawing/2014/main" id="{13878F99-2047-DC8C-C8B8-1973E954B345}"/>
              </a:ext>
            </a:extLst>
          </p:cNvPr>
          <p:cNvSpPr>
            <a:spLocks noGrp="1" noChangeArrowheads="1"/>
          </p:cNvSpPr>
          <p:nvPr>
            <p:ph type="dt" sz="half" idx="2"/>
          </p:nvPr>
        </p:nvSpPr>
        <p:spPr bwMode="auto">
          <a:xfrm>
            <a:off x="1296219" y="41964669"/>
            <a:ext cx="6047796" cy="3199669"/>
          </a:xfrm>
          <a:prstGeom prst="rect">
            <a:avLst/>
          </a:prstGeom>
          <a:noFill/>
          <a:ln w="9525">
            <a:noFill/>
            <a:miter lim="800000"/>
            <a:headEnd/>
            <a:tailEnd/>
          </a:ln>
          <a:effectLst/>
        </p:spPr>
        <p:txBody>
          <a:bodyPr vert="horz" wrap="square" lIns="324970" tIns="162485" rIns="324970" bIns="162485" numCol="1" anchor="t" anchorCtr="0" compatLnSpc="1">
            <a:prstTxWarp prst="textNoShape">
              <a:avLst/>
            </a:prstTxWarp>
          </a:bodyPr>
          <a:lstStyle>
            <a:lvl1pPr eaLnBrk="1" hangingPunct="1">
              <a:defRPr sz="5782">
                <a:latin typeface="Arial" charset="0"/>
                <a:ea typeface="+mn-ea"/>
                <a:cs typeface="+mn-cs"/>
              </a:defRPr>
            </a:lvl1pPr>
          </a:lstStyle>
          <a:p>
            <a:pPr>
              <a:defRPr/>
            </a:pPr>
            <a:endParaRPr lang="sv-SE"/>
          </a:p>
        </p:txBody>
      </p:sp>
      <p:sp>
        <p:nvSpPr>
          <p:cNvPr id="1029" name="Rectangle 5">
            <a:extLst>
              <a:ext uri="{FF2B5EF4-FFF2-40B4-BE49-F238E27FC236}">
                <a16:creationId xmlns:a16="http://schemas.microsoft.com/office/drawing/2014/main" id="{C0C128D9-CA80-AD56-1323-CC372A021197}"/>
              </a:ext>
            </a:extLst>
          </p:cNvPr>
          <p:cNvSpPr>
            <a:spLocks noGrp="1" noChangeArrowheads="1"/>
          </p:cNvSpPr>
          <p:nvPr>
            <p:ph type="ftr" sz="quarter" idx="3"/>
          </p:nvPr>
        </p:nvSpPr>
        <p:spPr bwMode="auto">
          <a:xfrm>
            <a:off x="8856883" y="41964669"/>
            <a:ext cx="8206936" cy="3199669"/>
          </a:xfrm>
          <a:prstGeom prst="rect">
            <a:avLst/>
          </a:prstGeom>
          <a:noFill/>
          <a:ln w="9525">
            <a:noFill/>
            <a:miter lim="800000"/>
            <a:headEnd/>
            <a:tailEnd/>
          </a:ln>
          <a:effectLst/>
        </p:spPr>
        <p:txBody>
          <a:bodyPr vert="horz" wrap="square" lIns="324970" tIns="162485" rIns="324970" bIns="162485" numCol="1" anchor="t" anchorCtr="0" compatLnSpc="1">
            <a:prstTxWarp prst="textNoShape">
              <a:avLst/>
            </a:prstTxWarp>
          </a:bodyPr>
          <a:lstStyle>
            <a:lvl1pPr algn="ctr" eaLnBrk="1" hangingPunct="1">
              <a:defRPr sz="5782">
                <a:latin typeface="Arial" charset="0"/>
                <a:ea typeface="+mn-ea"/>
                <a:cs typeface="+mn-cs"/>
              </a:defRPr>
            </a:lvl1pPr>
          </a:lstStyle>
          <a:p>
            <a:pPr>
              <a:defRPr/>
            </a:pPr>
            <a:endParaRPr lang="sv-SE"/>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3756016" rtl="0" eaLnBrk="0" fontAlgn="base" hangingPunct="0">
        <a:spcBef>
          <a:spcPct val="0"/>
        </a:spcBef>
        <a:spcAft>
          <a:spcPct val="0"/>
        </a:spcAft>
        <a:defRPr sz="18040">
          <a:solidFill>
            <a:schemeClr val="tx2"/>
          </a:solidFill>
          <a:latin typeface="+mj-lt"/>
          <a:ea typeface="ＭＳ Ｐゴシック" charset="0"/>
          <a:cs typeface="ＭＳ Ｐゴシック" charset="0"/>
        </a:defRPr>
      </a:lvl1pPr>
      <a:lvl2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2pPr>
      <a:lvl3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3pPr>
      <a:lvl4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4pPr>
      <a:lvl5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5pPr>
      <a:lvl6pPr marL="491236" algn="ctr" defTabSz="3757617" rtl="0" fontAlgn="base">
        <a:spcBef>
          <a:spcPct val="0"/>
        </a:spcBef>
        <a:spcAft>
          <a:spcPct val="0"/>
        </a:spcAft>
        <a:defRPr sz="18040">
          <a:solidFill>
            <a:schemeClr val="tx2"/>
          </a:solidFill>
          <a:latin typeface="Arial" charset="0"/>
        </a:defRPr>
      </a:lvl6pPr>
      <a:lvl7pPr marL="982473" algn="ctr" defTabSz="3757617" rtl="0" fontAlgn="base">
        <a:spcBef>
          <a:spcPct val="0"/>
        </a:spcBef>
        <a:spcAft>
          <a:spcPct val="0"/>
        </a:spcAft>
        <a:defRPr sz="18040">
          <a:solidFill>
            <a:schemeClr val="tx2"/>
          </a:solidFill>
          <a:latin typeface="Arial" charset="0"/>
        </a:defRPr>
      </a:lvl7pPr>
      <a:lvl8pPr marL="1473709" algn="ctr" defTabSz="3757617" rtl="0" fontAlgn="base">
        <a:spcBef>
          <a:spcPct val="0"/>
        </a:spcBef>
        <a:spcAft>
          <a:spcPct val="0"/>
        </a:spcAft>
        <a:defRPr sz="18040">
          <a:solidFill>
            <a:schemeClr val="tx2"/>
          </a:solidFill>
          <a:latin typeface="Arial" charset="0"/>
        </a:defRPr>
      </a:lvl8pPr>
      <a:lvl9pPr marL="1964944" algn="ctr" defTabSz="3757617" rtl="0" fontAlgn="base">
        <a:spcBef>
          <a:spcPct val="0"/>
        </a:spcBef>
        <a:spcAft>
          <a:spcPct val="0"/>
        </a:spcAft>
        <a:defRPr sz="18040">
          <a:solidFill>
            <a:schemeClr val="tx2"/>
          </a:solidFill>
          <a:latin typeface="Arial" charset="0"/>
        </a:defRPr>
      </a:lvl9pPr>
    </p:titleStyle>
    <p:bodyStyle>
      <a:lvl1pPr marL="1408048" indent="-1408048" algn="l" defTabSz="3756016" rtl="0" eaLnBrk="0" fontAlgn="base" hangingPunct="0">
        <a:spcBef>
          <a:spcPct val="20000"/>
        </a:spcBef>
        <a:spcAft>
          <a:spcPct val="0"/>
        </a:spcAft>
        <a:buChar char="•"/>
        <a:defRPr sz="13183">
          <a:solidFill>
            <a:schemeClr val="tx1"/>
          </a:solidFill>
          <a:latin typeface="+mn-lt"/>
          <a:ea typeface="ＭＳ Ｐゴシック" charset="0"/>
          <a:cs typeface="ＭＳ Ｐゴシック" charset="0"/>
        </a:defRPr>
      </a:lvl1pPr>
      <a:lvl2pPr marL="3051075" indent="-1171231" algn="l" defTabSz="3756016" rtl="0" eaLnBrk="0" fontAlgn="base" hangingPunct="0">
        <a:spcBef>
          <a:spcPct val="20000"/>
        </a:spcBef>
        <a:spcAft>
          <a:spcPct val="0"/>
        </a:spcAft>
        <a:buChar char="–"/>
        <a:defRPr sz="11564">
          <a:solidFill>
            <a:schemeClr val="tx1"/>
          </a:solidFill>
          <a:latin typeface="+mn-lt"/>
          <a:ea typeface="ＭＳ Ｐゴシック" charset="0"/>
        </a:defRPr>
      </a:lvl2pPr>
      <a:lvl3pPr marL="4695938" indent="-938087" algn="l" defTabSz="3756016" rtl="0" eaLnBrk="0" fontAlgn="base" hangingPunct="0">
        <a:spcBef>
          <a:spcPct val="20000"/>
        </a:spcBef>
        <a:spcAft>
          <a:spcPct val="0"/>
        </a:spcAft>
        <a:buChar char="•"/>
        <a:defRPr sz="9945">
          <a:solidFill>
            <a:schemeClr val="tx1"/>
          </a:solidFill>
          <a:latin typeface="+mn-lt"/>
          <a:ea typeface="ＭＳ Ｐゴシック" charset="0"/>
        </a:defRPr>
      </a:lvl3pPr>
      <a:lvl4pPr marL="6575782" indent="-938087" algn="l" defTabSz="3756016" rtl="0" eaLnBrk="0" fontAlgn="base" hangingPunct="0">
        <a:spcBef>
          <a:spcPct val="20000"/>
        </a:spcBef>
        <a:spcAft>
          <a:spcPct val="0"/>
        </a:spcAft>
        <a:buChar char="–"/>
        <a:defRPr sz="8326">
          <a:solidFill>
            <a:schemeClr val="tx1"/>
          </a:solidFill>
          <a:latin typeface="+mn-lt"/>
          <a:ea typeface="ＭＳ Ｐゴシック" charset="0"/>
        </a:defRPr>
      </a:lvl4pPr>
      <a:lvl5pPr marL="8453791" indent="-938087" algn="l" defTabSz="3756016" rtl="0" eaLnBrk="0" fontAlgn="base" hangingPunct="0">
        <a:spcBef>
          <a:spcPct val="20000"/>
        </a:spcBef>
        <a:spcAft>
          <a:spcPct val="0"/>
        </a:spcAft>
        <a:buChar char="»"/>
        <a:defRPr sz="8326">
          <a:solidFill>
            <a:schemeClr val="tx1"/>
          </a:solidFill>
          <a:latin typeface="+mn-lt"/>
          <a:ea typeface="ＭＳ Ｐゴシック" charset="0"/>
        </a:defRPr>
      </a:lvl5pPr>
      <a:lvl6pPr marL="8946300" indent="-939832" algn="l" defTabSz="3757617" rtl="0" fontAlgn="base">
        <a:spcBef>
          <a:spcPct val="20000"/>
        </a:spcBef>
        <a:spcAft>
          <a:spcPct val="0"/>
        </a:spcAft>
        <a:buChar char="»"/>
        <a:defRPr sz="8326">
          <a:solidFill>
            <a:schemeClr val="tx1"/>
          </a:solidFill>
          <a:latin typeface="+mn-lt"/>
        </a:defRPr>
      </a:lvl6pPr>
      <a:lvl7pPr marL="9437537" indent="-939832" algn="l" defTabSz="3757617" rtl="0" fontAlgn="base">
        <a:spcBef>
          <a:spcPct val="20000"/>
        </a:spcBef>
        <a:spcAft>
          <a:spcPct val="0"/>
        </a:spcAft>
        <a:buChar char="»"/>
        <a:defRPr sz="8326">
          <a:solidFill>
            <a:schemeClr val="tx1"/>
          </a:solidFill>
          <a:latin typeface="+mn-lt"/>
        </a:defRPr>
      </a:lvl7pPr>
      <a:lvl8pPr marL="9928773" indent="-939832" algn="l" defTabSz="3757617" rtl="0" fontAlgn="base">
        <a:spcBef>
          <a:spcPct val="20000"/>
        </a:spcBef>
        <a:spcAft>
          <a:spcPct val="0"/>
        </a:spcAft>
        <a:buChar char="»"/>
        <a:defRPr sz="8326">
          <a:solidFill>
            <a:schemeClr val="tx1"/>
          </a:solidFill>
          <a:latin typeface="+mn-lt"/>
        </a:defRPr>
      </a:lvl8pPr>
      <a:lvl9pPr marL="10420008" indent="-939832" algn="l" defTabSz="3757617" rtl="0" fontAlgn="base">
        <a:spcBef>
          <a:spcPct val="20000"/>
        </a:spcBef>
        <a:spcAft>
          <a:spcPct val="0"/>
        </a:spcAft>
        <a:buChar char="»"/>
        <a:defRPr sz="8326">
          <a:solidFill>
            <a:schemeClr val="tx1"/>
          </a:solidFill>
          <a:latin typeface="+mn-lt"/>
        </a:defRPr>
      </a:lvl9pPr>
    </p:bodyStyle>
    <p:otherStyle>
      <a:defPPr>
        <a:defRPr lang="sv-SE"/>
      </a:defPPr>
      <a:lvl1pPr marL="0" algn="l" defTabSz="982473" rtl="0" eaLnBrk="1" latinLnBrk="0" hangingPunct="1">
        <a:defRPr sz="1850" kern="1200">
          <a:solidFill>
            <a:schemeClr val="tx1"/>
          </a:solidFill>
          <a:latin typeface="+mn-lt"/>
          <a:ea typeface="+mn-ea"/>
          <a:cs typeface="+mn-cs"/>
        </a:defRPr>
      </a:lvl1pPr>
      <a:lvl2pPr marL="491236" algn="l" defTabSz="982473" rtl="0" eaLnBrk="1" latinLnBrk="0" hangingPunct="1">
        <a:defRPr sz="1850" kern="1200">
          <a:solidFill>
            <a:schemeClr val="tx1"/>
          </a:solidFill>
          <a:latin typeface="+mn-lt"/>
          <a:ea typeface="+mn-ea"/>
          <a:cs typeface="+mn-cs"/>
        </a:defRPr>
      </a:lvl2pPr>
      <a:lvl3pPr marL="982473" algn="l" defTabSz="982473" rtl="0" eaLnBrk="1" latinLnBrk="0" hangingPunct="1">
        <a:defRPr sz="1850" kern="1200">
          <a:solidFill>
            <a:schemeClr val="tx1"/>
          </a:solidFill>
          <a:latin typeface="+mn-lt"/>
          <a:ea typeface="+mn-ea"/>
          <a:cs typeface="+mn-cs"/>
        </a:defRPr>
      </a:lvl3pPr>
      <a:lvl4pPr marL="1473709" algn="l" defTabSz="982473" rtl="0" eaLnBrk="1" latinLnBrk="0" hangingPunct="1">
        <a:defRPr sz="1850" kern="1200">
          <a:solidFill>
            <a:schemeClr val="tx1"/>
          </a:solidFill>
          <a:latin typeface="+mn-lt"/>
          <a:ea typeface="+mn-ea"/>
          <a:cs typeface="+mn-cs"/>
        </a:defRPr>
      </a:lvl4pPr>
      <a:lvl5pPr marL="1964944" algn="l" defTabSz="982473" rtl="0" eaLnBrk="1" latinLnBrk="0" hangingPunct="1">
        <a:defRPr sz="1850" kern="1200">
          <a:solidFill>
            <a:schemeClr val="tx1"/>
          </a:solidFill>
          <a:latin typeface="+mn-lt"/>
          <a:ea typeface="+mn-ea"/>
          <a:cs typeface="+mn-cs"/>
        </a:defRPr>
      </a:lvl5pPr>
      <a:lvl6pPr marL="2456182" algn="l" defTabSz="982473" rtl="0" eaLnBrk="1" latinLnBrk="0" hangingPunct="1">
        <a:defRPr sz="1850" kern="1200">
          <a:solidFill>
            <a:schemeClr val="tx1"/>
          </a:solidFill>
          <a:latin typeface="+mn-lt"/>
          <a:ea typeface="+mn-ea"/>
          <a:cs typeface="+mn-cs"/>
        </a:defRPr>
      </a:lvl6pPr>
      <a:lvl7pPr marL="2947417" algn="l" defTabSz="982473" rtl="0" eaLnBrk="1" latinLnBrk="0" hangingPunct="1">
        <a:defRPr sz="1850" kern="1200">
          <a:solidFill>
            <a:schemeClr val="tx1"/>
          </a:solidFill>
          <a:latin typeface="+mn-lt"/>
          <a:ea typeface="+mn-ea"/>
          <a:cs typeface="+mn-cs"/>
        </a:defRPr>
      </a:lvl7pPr>
      <a:lvl8pPr marL="3438654" algn="l" defTabSz="982473" rtl="0" eaLnBrk="1" latinLnBrk="0" hangingPunct="1">
        <a:defRPr sz="1850" kern="1200">
          <a:solidFill>
            <a:schemeClr val="tx1"/>
          </a:solidFill>
          <a:latin typeface="+mn-lt"/>
          <a:ea typeface="+mn-ea"/>
          <a:cs typeface="+mn-cs"/>
        </a:defRPr>
      </a:lvl8pPr>
      <a:lvl9pPr marL="3929890" algn="l" defTabSz="982473" rtl="0" eaLnBrk="1" latinLnBrk="0" hangingPunct="1">
        <a:defRPr sz="18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6C3EEE7E-23D6-DC87-A21C-EBF82A460BD4}"/>
              </a:ext>
            </a:extLst>
          </p:cNvPr>
          <p:cNvSpPr>
            <a:spLocks noChangeArrowheads="1"/>
          </p:cNvSpPr>
          <p:nvPr/>
        </p:nvSpPr>
        <p:spPr bwMode="auto">
          <a:xfrm>
            <a:off x="372786" y="502989"/>
            <a:ext cx="25112714" cy="4881193"/>
          </a:xfrm>
          <a:prstGeom prst="rect">
            <a:avLst/>
          </a:prstGeom>
          <a:solidFill>
            <a:srgbClr val="FFC000"/>
          </a:solidFill>
          <a:ln w="9525">
            <a:solidFill>
              <a:schemeClr val="tx1"/>
            </a:solidFill>
            <a:round/>
            <a:headEnd/>
            <a:tailEnd/>
          </a:ln>
        </p:spPr>
        <p:txBody>
          <a:bodyPr lIns="82274" tIns="41138" rIns="82274" bIns="41138"/>
          <a:lstStyle>
            <a:lvl1pPr defTabSz="27209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27209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27209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27209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27209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27209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27209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27209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27209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6245"/>
          </a:p>
        </p:txBody>
      </p:sp>
      <p:sp>
        <p:nvSpPr>
          <p:cNvPr id="34" name="Rectangle 33">
            <a:extLst>
              <a:ext uri="{FF2B5EF4-FFF2-40B4-BE49-F238E27FC236}">
                <a16:creationId xmlns:a16="http://schemas.microsoft.com/office/drawing/2014/main" id="{77BC7D10-0071-C6BF-0E5B-59464A687ACC}"/>
              </a:ext>
            </a:extLst>
          </p:cNvPr>
          <p:cNvSpPr/>
          <p:nvPr/>
        </p:nvSpPr>
        <p:spPr bwMode="auto">
          <a:xfrm>
            <a:off x="13391746" y="36670438"/>
            <a:ext cx="10243344" cy="468844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5" name="Rectangle 34">
            <a:extLst>
              <a:ext uri="{FF2B5EF4-FFF2-40B4-BE49-F238E27FC236}">
                <a16:creationId xmlns:a16="http://schemas.microsoft.com/office/drawing/2014/main" id="{1D71C4F8-AEE5-A855-0B48-CE46C620B4F0}"/>
              </a:ext>
            </a:extLst>
          </p:cNvPr>
          <p:cNvSpPr/>
          <p:nvPr/>
        </p:nvSpPr>
        <p:spPr bwMode="auto">
          <a:xfrm>
            <a:off x="13391747" y="14880385"/>
            <a:ext cx="12156169" cy="21316436"/>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6" name="Rectangle 35">
            <a:extLst>
              <a:ext uri="{FF2B5EF4-FFF2-40B4-BE49-F238E27FC236}">
                <a16:creationId xmlns:a16="http://schemas.microsoft.com/office/drawing/2014/main" id="{05288FBE-A806-47EC-8244-D72BFE113564}"/>
              </a:ext>
            </a:extLst>
          </p:cNvPr>
          <p:cNvSpPr/>
          <p:nvPr/>
        </p:nvSpPr>
        <p:spPr bwMode="auto">
          <a:xfrm>
            <a:off x="372787" y="14795942"/>
            <a:ext cx="12156169" cy="26562937"/>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7" name="Rectangle 36">
            <a:extLst>
              <a:ext uri="{FF2B5EF4-FFF2-40B4-BE49-F238E27FC236}">
                <a16:creationId xmlns:a16="http://schemas.microsoft.com/office/drawing/2014/main" id="{28CAE709-424E-E6E9-5036-5E5695CAE872}"/>
              </a:ext>
            </a:extLst>
          </p:cNvPr>
          <p:cNvSpPr/>
          <p:nvPr/>
        </p:nvSpPr>
        <p:spPr bwMode="auto">
          <a:xfrm>
            <a:off x="435201" y="5923885"/>
            <a:ext cx="25112714" cy="8457183"/>
          </a:xfrm>
          <a:prstGeom prst="rect">
            <a:avLst/>
          </a:prstGeom>
          <a:solidFill>
            <a:schemeClr val="accent5"/>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9" name="Rectangle 38">
            <a:extLst>
              <a:ext uri="{FF2B5EF4-FFF2-40B4-BE49-F238E27FC236}">
                <a16:creationId xmlns:a16="http://schemas.microsoft.com/office/drawing/2014/main" id="{76B3F63A-8678-3EC7-EAC0-C1F012924770}"/>
              </a:ext>
            </a:extLst>
          </p:cNvPr>
          <p:cNvSpPr/>
          <p:nvPr/>
        </p:nvSpPr>
        <p:spPr bwMode="auto">
          <a:xfrm>
            <a:off x="303029" y="41691146"/>
            <a:ext cx="25112714" cy="464438"/>
          </a:xfrm>
          <a:prstGeom prst="rect">
            <a:avLst/>
          </a:prstGeom>
          <a:solidFill>
            <a:srgbClr val="FFC000"/>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13319" name="Rectangle 5">
            <a:extLst>
              <a:ext uri="{FF2B5EF4-FFF2-40B4-BE49-F238E27FC236}">
                <a16:creationId xmlns:a16="http://schemas.microsoft.com/office/drawing/2014/main" id="{7BBFC81E-D701-6147-D72D-A37213A8264E}"/>
              </a:ext>
            </a:extLst>
          </p:cNvPr>
          <p:cNvSpPr>
            <a:spLocks noChangeArrowheads="1"/>
          </p:cNvSpPr>
          <p:nvPr/>
        </p:nvSpPr>
        <p:spPr bwMode="auto">
          <a:xfrm>
            <a:off x="1422821" y="1105107"/>
            <a:ext cx="23458727" cy="2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05" tIns="49041" rIns="98105" bIns="49041"/>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8326" dirty="0" err="1"/>
              <a:t>Scientific</a:t>
            </a:r>
            <a:r>
              <a:rPr lang="sv-SE" altLang="en-US" sz="8326" dirty="0"/>
              <a:t> Poster template for PowerPoint. </a:t>
            </a:r>
          </a:p>
          <a:p>
            <a:pPr eaLnBrk="1" hangingPunct="1">
              <a:spcBef>
                <a:spcPct val="0"/>
              </a:spcBef>
              <a:buFontTx/>
              <a:buNone/>
            </a:pPr>
            <a:r>
              <a:rPr lang="sv-SE" altLang="en-US" sz="8326" dirty="0"/>
              <a:t>(</a:t>
            </a:r>
            <a:r>
              <a:rPr lang="sv-SE" altLang="en-US" sz="8326" dirty="0" err="1"/>
              <a:t>Title</a:t>
            </a:r>
            <a:r>
              <a:rPr lang="sv-SE" altLang="en-US" sz="8326" dirty="0"/>
              <a:t>: 72 pt, </a:t>
            </a:r>
            <a:r>
              <a:rPr lang="sv-SE" altLang="en-US" sz="8326" dirty="0" err="1"/>
              <a:t>regular</a:t>
            </a:r>
            <a:r>
              <a:rPr lang="sv-SE" altLang="en-US" sz="8326" dirty="0"/>
              <a:t>)</a:t>
            </a:r>
            <a:endParaRPr lang="en-US" altLang="en-US" sz="8326" dirty="0"/>
          </a:p>
        </p:txBody>
      </p:sp>
      <p:sp>
        <p:nvSpPr>
          <p:cNvPr id="13320" name="Text Box 6">
            <a:extLst>
              <a:ext uri="{FF2B5EF4-FFF2-40B4-BE49-F238E27FC236}">
                <a16:creationId xmlns:a16="http://schemas.microsoft.com/office/drawing/2014/main" id="{A15494E9-ED96-E1F6-4113-542F4FE0D134}"/>
              </a:ext>
            </a:extLst>
          </p:cNvPr>
          <p:cNvSpPr txBox="1">
            <a:spLocks noChangeArrowheads="1"/>
          </p:cNvSpPr>
          <p:nvPr/>
        </p:nvSpPr>
        <p:spPr bwMode="auto">
          <a:xfrm>
            <a:off x="1103405" y="4657235"/>
            <a:ext cx="23598242" cy="77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099" tIns="77211" rIns="386099" bIns="193049">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3238"/>
              <a:t>Name and surname of the authors (28 pt regular)</a:t>
            </a:r>
            <a:endParaRPr lang="en-US" altLang="en-US" sz="3238"/>
          </a:p>
        </p:txBody>
      </p:sp>
      <p:sp>
        <p:nvSpPr>
          <p:cNvPr id="13321" name="Text Box 8">
            <a:extLst>
              <a:ext uri="{FF2B5EF4-FFF2-40B4-BE49-F238E27FC236}">
                <a16:creationId xmlns:a16="http://schemas.microsoft.com/office/drawing/2014/main" id="{BFB1A24F-16F6-7F3F-D7AB-D1C6A845AFFE}"/>
              </a:ext>
            </a:extLst>
          </p:cNvPr>
          <p:cNvSpPr txBox="1">
            <a:spLocks noChangeArrowheads="1"/>
          </p:cNvSpPr>
          <p:nvPr/>
        </p:nvSpPr>
        <p:spPr bwMode="auto">
          <a:xfrm>
            <a:off x="886789" y="6054221"/>
            <a:ext cx="24314175" cy="652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38605" rIns="385725" bIns="77141">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t>This is an example of a poster. Please use the template, but feel free to adjust areas, image and image size, etc. Your poster will be presented electronically on 50” screens.</a:t>
            </a:r>
          </a:p>
          <a:p>
            <a:pPr eaLnBrk="1" hangingPunct="1">
              <a:spcBef>
                <a:spcPct val="0"/>
              </a:spcBef>
              <a:buFontTx/>
              <a:buNone/>
            </a:pPr>
            <a:endParaRPr lang="sv-SE" altLang="en-US" sz="4626" b="1"/>
          </a:p>
          <a:p>
            <a:pPr eaLnBrk="1" hangingPunct="1">
              <a:spcBef>
                <a:spcPct val="0"/>
              </a:spcBef>
              <a:buFontTx/>
              <a:buNone/>
            </a:pPr>
            <a:r>
              <a:rPr lang="sv-SE" altLang="en-US" sz="4626" b="1"/>
              <a:t>The conclusion first (headlines: 44 pt bold)</a:t>
            </a:r>
            <a:endParaRPr lang="sv-SE" altLang="en-US" sz="4626" b="1" i="1"/>
          </a:p>
          <a:p>
            <a:pPr eaLnBrk="1" hangingPunct="1">
              <a:spcBef>
                <a:spcPct val="0"/>
              </a:spcBef>
              <a:buFontTx/>
              <a:buNone/>
            </a:pPr>
            <a:r>
              <a:rPr lang="sv-SE" altLang="en-US" sz="3700"/>
              <a:t>The purpose of a poster is to reach out with your message! Capture the reader's interest by starting with the most important thing! (You only have seconds). </a:t>
            </a:r>
          </a:p>
          <a:p>
            <a:pPr eaLnBrk="1" hangingPunct="1">
              <a:spcBef>
                <a:spcPct val="0"/>
              </a:spcBef>
              <a:buFontTx/>
              <a:buNone/>
            </a:pPr>
            <a:endParaRPr lang="sv-SE" altLang="en-US" sz="3700"/>
          </a:p>
          <a:p>
            <a:pPr eaLnBrk="1" hangingPunct="1">
              <a:spcBef>
                <a:spcPct val="0"/>
              </a:spcBef>
              <a:buFontTx/>
              <a:buNone/>
            </a:pPr>
            <a:r>
              <a:rPr lang="sv-SE" altLang="en-US" sz="3700"/>
              <a:t>Present what has been done, by whom and the results and conclusions. Keep it short. Too much text causes the message to be lost. Try to make sure the poster gives an airy impression. (Body text: 34 pt regular)</a:t>
            </a:r>
          </a:p>
        </p:txBody>
      </p:sp>
      <p:sp>
        <p:nvSpPr>
          <p:cNvPr id="13322" name="Text Box 18">
            <a:extLst>
              <a:ext uri="{FF2B5EF4-FFF2-40B4-BE49-F238E27FC236}">
                <a16:creationId xmlns:a16="http://schemas.microsoft.com/office/drawing/2014/main" id="{A98C365F-6D4A-E95E-D134-33D703433CC0}"/>
              </a:ext>
            </a:extLst>
          </p:cNvPr>
          <p:cNvSpPr txBox="1">
            <a:spLocks noChangeArrowheads="1"/>
          </p:cNvSpPr>
          <p:nvPr/>
        </p:nvSpPr>
        <p:spPr bwMode="auto">
          <a:xfrm>
            <a:off x="886789" y="15212653"/>
            <a:ext cx="11278693" cy="613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77141" rIns="385725" bIns="77162">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solidFill>
                  <a:srgbClr val="000000"/>
                </a:solidFill>
              </a:rPr>
              <a:t>Introduction</a:t>
            </a:r>
          </a:p>
          <a:p>
            <a:pPr eaLnBrk="1" hangingPunct="1">
              <a:spcBef>
                <a:spcPct val="0"/>
              </a:spcBef>
              <a:buFontTx/>
              <a:buNone/>
            </a:pPr>
            <a:r>
              <a:rPr lang="sv-SE" altLang="en-US" sz="3700">
                <a:solidFill>
                  <a:srgbClr val="000000"/>
                </a:solidFill>
              </a:rPr>
              <a:t>Many posters are hard to read. Important results are often hidden in too many words. Do not try to bring in everything! Be logical - it's easier to follow the message.</a:t>
            </a:r>
          </a:p>
          <a:p>
            <a:pPr eaLnBrk="1" hangingPunct="1">
              <a:spcBef>
                <a:spcPct val="0"/>
              </a:spcBef>
              <a:buFontTx/>
              <a:buNone/>
            </a:pPr>
            <a:endParaRPr lang="sv-SE" altLang="en-US" sz="3700">
              <a:solidFill>
                <a:srgbClr val="000000"/>
              </a:solidFill>
            </a:endParaRPr>
          </a:p>
          <a:p>
            <a:pPr eaLnBrk="1" hangingPunct="1">
              <a:spcBef>
                <a:spcPct val="0"/>
              </a:spcBef>
              <a:buFontTx/>
              <a:buNone/>
            </a:pPr>
            <a:r>
              <a:rPr lang="sv-SE" altLang="en-US" sz="4626" b="1">
                <a:solidFill>
                  <a:srgbClr val="000000"/>
                </a:solidFill>
              </a:rPr>
              <a:t>The goal of the poster</a:t>
            </a:r>
          </a:p>
          <a:p>
            <a:pPr eaLnBrk="1" hangingPunct="1">
              <a:spcBef>
                <a:spcPct val="0"/>
              </a:spcBef>
              <a:buFontTx/>
              <a:buNone/>
            </a:pPr>
            <a:r>
              <a:rPr lang="sv-SE" altLang="en-US" sz="3700">
                <a:solidFill>
                  <a:srgbClr val="000000"/>
                </a:solidFill>
              </a:rPr>
              <a:t>Reach your audience! Grow interest, curiosity and attention. The poster should act as an ad and not as a report.</a:t>
            </a:r>
          </a:p>
        </p:txBody>
      </p:sp>
      <p:sp>
        <p:nvSpPr>
          <p:cNvPr id="13323" name="Text Box 19">
            <a:extLst>
              <a:ext uri="{FF2B5EF4-FFF2-40B4-BE49-F238E27FC236}">
                <a16:creationId xmlns:a16="http://schemas.microsoft.com/office/drawing/2014/main" id="{1B8EC69C-A360-B0A2-5D00-5BBE619EABE8}"/>
              </a:ext>
            </a:extLst>
          </p:cNvPr>
          <p:cNvSpPr txBox="1">
            <a:spLocks noChangeArrowheads="1"/>
          </p:cNvSpPr>
          <p:nvPr/>
        </p:nvSpPr>
        <p:spPr bwMode="auto">
          <a:xfrm>
            <a:off x="760125" y="28262819"/>
            <a:ext cx="11014348" cy="693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77141" rIns="385725" bIns="192860">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solidFill>
                  <a:srgbClr val="000000"/>
                </a:solidFill>
              </a:rPr>
              <a:t>Use images</a:t>
            </a:r>
          </a:p>
          <a:p>
            <a:pPr eaLnBrk="1" hangingPunct="1">
              <a:spcBef>
                <a:spcPct val="0"/>
              </a:spcBef>
              <a:buFontTx/>
              <a:buNone/>
            </a:pPr>
            <a:r>
              <a:rPr lang="sv-SE" altLang="en-US" sz="3700">
                <a:solidFill>
                  <a:srgbClr val="000000"/>
                </a:solidFill>
              </a:rPr>
              <a:t>Illustrative images allow you to remove unnecessary text. Photos capture the interest! If you do not have pictures, it's definitely worth taking a little extra effort to get it.</a:t>
            </a:r>
          </a:p>
          <a:p>
            <a:pPr eaLnBrk="1" hangingPunct="1">
              <a:spcBef>
                <a:spcPct val="0"/>
              </a:spcBef>
              <a:buFontTx/>
              <a:buNone/>
            </a:pPr>
            <a:endParaRPr lang="sv-SE" altLang="en-US" sz="3700">
              <a:solidFill>
                <a:srgbClr val="000000"/>
              </a:solidFill>
            </a:endParaRPr>
          </a:p>
          <a:p>
            <a:pPr eaLnBrk="1" hangingPunct="1">
              <a:spcBef>
                <a:spcPct val="0"/>
              </a:spcBef>
              <a:buFontTx/>
              <a:buNone/>
            </a:pPr>
            <a:r>
              <a:rPr lang="sv-SE" altLang="en-US" sz="4626" b="1">
                <a:solidFill>
                  <a:srgbClr val="000000"/>
                </a:solidFill>
              </a:rPr>
              <a:t>Layout, Photography and Printing</a:t>
            </a:r>
          </a:p>
          <a:p>
            <a:pPr eaLnBrk="1" hangingPunct="1">
              <a:spcBef>
                <a:spcPct val="0"/>
              </a:spcBef>
              <a:buFontTx/>
              <a:buNone/>
            </a:pPr>
            <a:r>
              <a:rPr lang="sv-SE" altLang="en-US" sz="3700">
                <a:solidFill>
                  <a:srgbClr val="000000"/>
                </a:solidFill>
              </a:rPr>
              <a:t>Do not underestimate the layout! If you're inexperienced, get help from a professional media agency.</a:t>
            </a:r>
          </a:p>
          <a:p>
            <a:pPr eaLnBrk="1" hangingPunct="1">
              <a:buFontTx/>
              <a:buNone/>
            </a:pPr>
            <a:endParaRPr lang="en-US" altLang="en-US" sz="3700">
              <a:solidFill>
                <a:srgbClr val="000000"/>
              </a:solidFill>
              <a:latin typeface="Mundo Sans" pitchFamily="34" charset="0"/>
            </a:endParaRPr>
          </a:p>
        </p:txBody>
      </p:sp>
      <p:sp>
        <p:nvSpPr>
          <p:cNvPr id="13324" name="Rectangle 22">
            <a:extLst>
              <a:ext uri="{FF2B5EF4-FFF2-40B4-BE49-F238E27FC236}">
                <a16:creationId xmlns:a16="http://schemas.microsoft.com/office/drawing/2014/main" id="{ADE40324-4F7A-8459-050F-084031F588DB}"/>
              </a:ext>
            </a:extLst>
          </p:cNvPr>
          <p:cNvSpPr>
            <a:spLocks noChangeArrowheads="1"/>
          </p:cNvSpPr>
          <p:nvPr/>
        </p:nvSpPr>
        <p:spPr bwMode="auto">
          <a:xfrm>
            <a:off x="14126036" y="21874497"/>
            <a:ext cx="9857842" cy="183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0" tIns="192860" rIns="192860" bIns="192860"/>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solidFill>
                  <a:srgbClr val="000000"/>
                </a:solidFill>
              </a:rPr>
              <a:t>Use charts to illustrate results. If you’re wondering, the image above is a four-dimensional Venn diagram.</a:t>
            </a:r>
            <a:endParaRPr lang="en-US" altLang="en-US" sz="2775">
              <a:solidFill>
                <a:srgbClr val="000000"/>
              </a:solidFill>
            </a:endParaRPr>
          </a:p>
        </p:txBody>
      </p:sp>
      <p:sp>
        <p:nvSpPr>
          <p:cNvPr id="13325" name="Text Box 24">
            <a:extLst>
              <a:ext uri="{FF2B5EF4-FFF2-40B4-BE49-F238E27FC236}">
                <a16:creationId xmlns:a16="http://schemas.microsoft.com/office/drawing/2014/main" id="{0F28D549-4E16-F346-9B2D-A9FABB8E2B15}"/>
              </a:ext>
            </a:extLst>
          </p:cNvPr>
          <p:cNvSpPr txBox="1">
            <a:spLocks noChangeArrowheads="1"/>
          </p:cNvSpPr>
          <p:nvPr/>
        </p:nvSpPr>
        <p:spPr bwMode="auto">
          <a:xfrm>
            <a:off x="14293087" y="24288476"/>
            <a:ext cx="10006535" cy="371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77162" rIns="385725" bIns="77162">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t>Tip:</a:t>
            </a:r>
          </a:p>
          <a:p>
            <a:pPr eaLnBrk="1" hangingPunct="1">
              <a:spcBef>
                <a:spcPct val="0"/>
              </a:spcBef>
              <a:buFontTx/>
              <a:buNone/>
            </a:pPr>
            <a:r>
              <a:rPr lang="sv-SE" altLang="en-US" sz="3700"/>
              <a:t>If a poster is to be read vertically and at a distance, the letters should be centimeter high and use a sans-serif font. Left aligned text is most easily read. Max 45 keystrokes per line and 4-6 lines per parapgraph.</a:t>
            </a:r>
          </a:p>
        </p:txBody>
      </p:sp>
      <p:sp>
        <p:nvSpPr>
          <p:cNvPr id="13326" name="Rectangle 31">
            <a:extLst>
              <a:ext uri="{FF2B5EF4-FFF2-40B4-BE49-F238E27FC236}">
                <a16:creationId xmlns:a16="http://schemas.microsoft.com/office/drawing/2014/main" id="{8D123BE9-B31C-09F8-F8FE-FE37B0C9286D}"/>
              </a:ext>
            </a:extLst>
          </p:cNvPr>
          <p:cNvSpPr>
            <a:spLocks noChangeArrowheads="1"/>
          </p:cNvSpPr>
          <p:nvPr/>
        </p:nvSpPr>
        <p:spPr bwMode="auto">
          <a:xfrm>
            <a:off x="886789" y="39969236"/>
            <a:ext cx="10575611" cy="105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851" tIns="192923" rIns="385851" bIns="192923"/>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solidFill>
                  <a:srgbClr val="000000"/>
                </a:solidFill>
              </a:rPr>
              <a:t>Always write explanatory captions. 28pt regular (the image above shows flow cytometry).</a:t>
            </a:r>
            <a:endParaRPr lang="en-US" altLang="en-US" sz="2775">
              <a:solidFill>
                <a:srgbClr val="000000"/>
              </a:solidFill>
            </a:endParaRPr>
          </a:p>
        </p:txBody>
      </p:sp>
      <p:sp>
        <p:nvSpPr>
          <p:cNvPr id="13327" name="Text Box 34">
            <a:extLst>
              <a:ext uri="{FF2B5EF4-FFF2-40B4-BE49-F238E27FC236}">
                <a16:creationId xmlns:a16="http://schemas.microsoft.com/office/drawing/2014/main" id="{7830B662-D6E5-B95E-122C-3EA6757F63C2}"/>
              </a:ext>
            </a:extLst>
          </p:cNvPr>
          <p:cNvSpPr txBox="1">
            <a:spLocks noChangeArrowheads="1"/>
          </p:cNvSpPr>
          <p:nvPr/>
        </p:nvSpPr>
        <p:spPr bwMode="auto">
          <a:xfrm>
            <a:off x="13764399" y="36808118"/>
            <a:ext cx="8771093" cy="165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141" tIns="77141" rIns="77141" bIns="77141">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sv-SE" altLang="en-US" sz="3238"/>
              <a:t>Finish with a hint of what's going on in your future research. Please do add a photo of yourself.</a:t>
            </a:r>
          </a:p>
        </p:txBody>
      </p:sp>
      <p:sp>
        <p:nvSpPr>
          <p:cNvPr id="13328" name="Rectangle 37">
            <a:extLst>
              <a:ext uri="{FF2B5EF4-FFF2-40B4-BE49-F238E27FC236}">
                <a16:creationId xmlns:a16="http://schemas.microsoft.com/office/drawing/2014/main" id="{222C0384-F173-3A46-E4B5-0EF005B4F0FF}"/>
              </a:ext>
            </a:extLst>
          </p:cNvPr>
          <p:cNvSpPr>
            <a:spLocks noChangeArrowheads="1"/>
          </p:cNvSpPr>
          <p:nvPr/>
        </p:nvSpPr>
        <p:spPr bwMode="auto">
          <a:xfrm>
            <a:off x="1136448" y="42524565"/>
            <a:ext cx="7397971" cy="248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851" tIns="385851" rIns="385851" bIns="385851">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b="1"/>
              <a:t>Hospital/University </a:t>
            </a:r>
            <a:r>
              <a:rPr lang="sv-SE" altLang="en-US" sz="2775"/>
              <a:t>(24 pt bold)</a:t>
            </a:r>
          </a:p>
          <a:p>
            <a:pPr eaLnBrk="1" hangingPunct="1">
              <a:spcBef>
                <a:spcPct val="0"/>
              </a:spcBef>
              <a:buFontTx/>
              <a:buNone/>
            </a:pPr>
            <a:r>
              <a:rPr lang="sv-SE" altLang="en-US" sz="2775"/>
              <a:t>Name Surname</a:t>
            </a:r>
          </a:p>
          <a:p>
            <a:pPr eaLnBrk="1" hangingPunct="1">
              <a:spcBef>
                <a:spcPct val="0"/>
              </a:spcBef>
              <a:buFontTx/>
              <a:buNone/>
            </a:pPr>
            <a:r>
              <a:rPr lang="sv-SE" altLang="en-US" sz="2775"/>
              <a:t>Title •</a:t>
            </a:r>
            <a:r>
              <a:rPr lang="sv-SE" altLang="en-US" sz="2775">
                <a:solidFill>
                  <a:srgbClr val="000000"/>
                </a:solidFill>
              </a:rPr>
              <a:t> Department</a:t>
            </a:r>
            <a:endParaRPr lang="sv-SE" altLang="en-US" sz="2775"/>
          </a:p>
          <a:p>
            <a:pPr eaLnBrk="1" hangingPunct="1">
              <a:spcBef>
                <a:spcPct val="0"/>
              </a:spcBef>
              <a:buFontTx/>
              <a:buNone/>
            </a:pPr>
            <a:r>
              <a:rPr lang="sv-SE" altLang="en-US" sz="2775"/>
              <a:t>Visitor address • Postal address</a:t>
            </a:r>
          </a:p>
        </p:txBody>
      </p:sp>
      <p:sp>
        <p:nvSpPr>
          <p:cNvPr id="13329" name="Rectangle 38">
            <a:extLst>
              <a:ext uri="{FF2B5EF4-FFF2-40B4-BE49-F238E27FC236}">
                <a16:creationId xmlns:a16="http://schemas.microsoft.com/office/drawing/2014/main" id="{100D0155-AD93-51D7-92B1-5A64A1B84E87}"/>
              </a:ext>
            </a:extLst>
          </p:cNvPr>
          <p:cNvSpPr>
            <a:spLocks noChangeArrowheads="1"/>
          </p:cNvSpPr>
          <p:nvPr/>
        </p:nvSpPr>
        <p:spPr bwMode="auto">
          <a:xfrm>
            <a:off x="9380689" y="42774223"/>
            <a:ext cx="7493428" cy="155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788" tIns="77357" rIns="386788" bIns="193393">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t>E-mail: name@domain.com </a:t>
            </a:r>
            <a:r>
              <a:rPr lang="sv-SE" altLang="en-US" sz="2775">
                <a:solidFill>
                  <a:srgbClr val="000000"/>
                </a:solidFill>
              </a:rPr>
              <a:t> 	 </a:t>
            </a:r>
          </a:p>
          <a:p>
            <a:pPr eaLnBrk="1" hangingPunct="1">
              <a:spcBef>
                <a:spcPct val="0"/>
              </a:spcBef>
              <a:buFontTx/>
              <a:buNone/>
            </a:pPr>
            <a:r>
              <a:rPr lang="sv-SE" altLang="en-US" sz="2775"/>
              <a:t>Phone: xxx-xxx xx xx, Fax: xxx-xxx xx xx</a:t>
            </a:r>
            <a:r>
              <a:rPr lang="sv-SE" altLang="en-US" sz="2775">
                <a:solidFill>
                  <a:srgbClr val="000000"/>
                </a:solidFill>
              </a:rPr>
              <a:t> </a:t>
            </a:r>
          </a:p>
          <a:p>
            <a:pPr eaLnBrk="1" hangingPunct="1">
              <a:spcBef>
                <a:spcPct val="0"/>
              </a:spcBef>
              <a:buFontTx/>
              <a:buNone/>
            </a:pPr>
            <a:r>
              <a:rPr lang="sv-SE" altLang="en-US" sz="2775"/>
              <a:t>Web: </a:t>
            </a:r>
            <a:r>
              <a:rPr lang="sv-SE" altLang="en-US" sz="2775" i="1"/>
              <a:t>www.domain.com</a:t>
            </a:r>
          </a:p>
        </p:txBody>
      </p:sp>
      <p:sp>
        <p:nvSpPr>
          <p:cNvPr id="13330" name="Rektangel 29">
            <a:extLst>
              <a:ext uri="{FF2B5EF4-FFF2-40B4-BE49-F238E27FC236}">
                <a16:creationId xmlns:a16="http://schemas.microsoft.com/office/drawing/2014/main" id="{F6F30EDF-FE85-95FE-58BC-0755609F20A2}"/>
              </a:ext>
            </a:extLst>
          </p:cNvPr>
          <p:cNvSpPr>
            <a:spLocks noChangeArrowheads="1"/>
          </p:cNvSpPr>
          <p:nvPr/>
        </p:nvSpPr>
        <p:spPr bwMode="auto">
          <a:xfrm>
            <a:off x="20121513" y="42524565"/>
            <a:ext cx="5079451" cy="3080346"/>
          </a:xfrm>
          <a:prstGeom prst="rect">
            <a:avLst/>
          </a:prstGeom>
          <a:solidFill>
            <a:schemeClr val="accent1"/>
          </a:solidFill>
          <a:ln w="9525">
            <a:solidFill>
              <a:schemeClr val="tx1"/>
            </a:solidFill>
            <a:round/>
            <a:headEnd/>
            <a:tailEnd/>
          </a:ln>
        </p:spPr>
        <p:txBody>
          <a:bodyPr/>
          <a:lstStyle>
            <a:lvl1pPr defTabSz="3497263">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497263">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497263">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497263">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497263">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7979"/>
          </a:p>
        </p:txBody>
      </p:sp>
      <p:pic>
        <p:nvPicPr>
          <p:cNvPr id="13331" name="Bildobjekt 29" descr="DOG_Viabilitet2_G882.png">
            <a:extLst>
              <a:ext uri="{FF2B5EF4-FFF2-40B4-BE49-F238E27FC236}">
                <a16:creationId xmlns:a16="http://schemas.microsoft.com/office/drawing/2014/main" id="{EBC01288-808A-BBC3-EFDB-22AB3A3EB8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1451" y="33889316"/>
            <a:ext cx="5912869" cy="598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ktangel 30">
            <a:extLst>
              <a:ext uri="{FF2B5EF4-FFF2-40B4-BE49-F238E27FC236}">
                <a16:creationId xmlns:a16="http://schemas.microsoft.com/office/drawing/2014/main" id="{D8194055-59FC-EC9F-1F78-B27270DB7233}"/>
              </a:ext>
            </a:extLst>
          </p:cNvPr>
          <p:cNvSpPr/>
          <p:nvPr/>
        </p:nvSpPr>
        <p:spPr bwMode="auto">
          <a:xfrm>
            <a:off x="22619935" y="36279429"/>
            <a:ext cx="2913295" cy="358149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vert" anchor="ctr"/>
          <a:lstStyle/>
          <a:p>
            <a:pPr algn="ctr" defTabSz="4044235" eaLnBrk="1" hangingPunct="1">
              <a:defRPr/>
            </a:pPr>
            <a:r>
              <a:rPr lang="sv-SE" sz="7979" dirty="0">
                <a:latin typeface="Arial" charset="0"/>
              </a:rPr>
              <a:t>Photo</a:t>
            </a:r>
          </a:p>
        </p:txBody>
      </p:sp>
      <p:pic>
        <p:nvPicPr>
          <p:cNvPr id="13333" name="Picture 2" descr="http://bioinfogp.cnb.csic.es/tools/venny/getPicture.php?labels=ctrl_x_5_x_85_x_K+_x_85_x_55_x_Tg_x_225_x_55_x_Tg+Im_x_320_x_85&amp;numbers=38_x_65_x_190_x_resultC1000_x_0_x_130_x_95_x_resultC0100_x_23_x_245_x_95_x_resultC0010_x_113_x_310_x_190_x_resultC0001_x_6_x_100_x_137_x_resultC1100_x_2_x_117_x_245_x_resultC1010_x_62_x_188_x_295_x_resultC1001_x_10_x_257_x_245_x_resultC0101_x_6_x_188_x_137_x_resultC0110_x_21_x_270_x_137_x_resultC0011_x_8_x_230_x_183_x_resultC0111_x_19_x_161_x_267_x_resultC1011_x_33_x_212_x_267_x_resultC1101_x_4_x_145_x_183_x_resultC1110_x_208_x_188_x_235_x_resultC1111">
            <a:extLst>
              <a:ext uri="{FF2B5EF4-FFF2-40B4-BE49-F238E27FC236}">
                <a16:creationId xmlns:a16="http://schemas.microsoft.com/office/drawing/2014/main" id="{BED972C5-173C-C20D-3FF3-1C9831186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4458" y="16046071"/>
            <a:ext cx="5345630" cy="534563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4" name="Picture 30">
            <a:extLst>
              <a:ext uri="{FF2B5EF4-FFF2-40B4-BE49-F238E27FC236}">
                <a16:creationId xmlns:a16="http://schemas.microsoft.com/office/drawing/2014/main" id="{10B4EA4C-EE4A-FF9D-A32F-301141B0A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569" y="21791890"/>
            <a:ext cx="6061563" cy="606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Rectangle 38">
            <a:extLst>
              <a:ext uri="{FF2B5EF4-FFF2-40B4-BE49-F238E27FC236}">
                <a16:creationId xmlns:a16="http://schemas.microsoft.com/office/drawing/2014/main" id="{4E59B4F2-7EA7-0DCA-48DC-E9282A09A71A}"/>
              </a:ext>
            </a:extLst>
          </p:cNvPr>
          <p:cNvSpPr>
            <a:spLocks noChangeArrowheads="1"/>
          </p:cNvSpPr>
          <p:nvPr/>
        </p:nvSpPr>
        <p:spPr bwMode="auto">
          <a:xfrm>
            <a:off x="20051756" y="43279047"/>
            <a:ext cx="5578768" cy="14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788" tIns="77357" rIns="386788" bIns="193393">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sv-SE" altLang="en-US" sz="3700" b="1"/>
              <a:t>Logo Hospital/University</a:t>
            </a:r>
            <a:endParaRPr lang="sv-SE" altLang="en-US" sz="3700" b="1" i="1"/>
          </a:p>
        </p:txBody>
      </p:sp>
    </p:spTree>
  </p:cSld>
  <p:clrMapOvr>
    <a:masterClrMapping/>
  </p:clrMapOvr>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sv-SE" sz="6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sv-SE" sz="69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Standard Document" ma:contentTypeID="0x010100EE95EE7DB3A482488E68FA4A7091999F003AECC66855C73D45A0E96A8EB1E886CF" ma:contentTypeVersion="102" ma:contentTypeDescription="Create a new document." ma:contentTypeScope="" ma:versionID="b573d648f29e54ddba901f6082ebabc3">
  <xsd:schema xmlns:xsd="http://www.w3.org/2001/XMLSchema" xmlns:xs="http://www.w3.org/2001/XMLSchema" xmlns:p="http://schemas.microsoft.com/office/2006/metadata/properties" xmlns:ns1="http://schemas.microsoft.com/sharepoint/v3" xmlns:ns2="4240f11c-4df2-4a37-9be1-bdf0d4dfc218" xmlns:ns3="fe73b3f6-a427-4a99-886e-da32c6de835d" xmlns:ns4="ad844e80-7513-4d59-8106-40a8f6a315d3" xmlns:ns5="f2fd96a0-93cb-4cbb-ae71-b2592e69a3a8" targetNamespace="http://schemas.microsoft.com/office/2006/metadata/properties" ma:root="true" ma:fieldsID="b7c83f9436b275aedf3831c46c910c3e" ns1:_="" ns2:_="" ns3:_="" ns4:_="" ns5:_="">
    <xsd:import namespace="http://schemas.microsoft.com/sharepoint/v3"/>
    <xsd:import namespace="4240f11c-4df2-4a37-9be1-bdf0d4dfc218"/>
    <xsd:import namespace="fe73b3f6-a427-4a99-886e-da32c6de835d"/>
    <xsd:import namespace="ad844e80-7513-4d59-8106-40a8f6a315d3"/>
    <xsd:import namespace="f2fd96a0-93cb-4cbb-ae71-b2592e69a3a8"/>
    <xsd:element name="properties">
      <xsd:complexType>
        <xsd:sequence>
          <xsd:element name="documentManagement">
            <xsd:complexType>
              <xsd:all>
                <xsd:element ref="ns2:ECMX_SUMMARY" minOccurs="0"/>
                <xsd:element ref="ns3:c67668d6730c4bc2a26c654fc875ab99" minOccurs="0"/>
                <xsd:element ref="ns3:TaxCatchAll" minOccurs="0"/>
                <xsd:element ref="ns3:TaxCatchAllLabel" minOccurs="0"/>
                <xsd:element ref="ns3:o13d78bceb4b4178ab3c456bf4db706a" minOccurs="0"/>
                <xsd:element ref="ns3:na274824997947589a1bfdfb0b645b50" minOccurs="0"/>
                <xsd:element ref="ns3:kf1264ba1b22407abef15b09c01e8cf0" minOccurs="0"/>
                <xsd:element ref="ns3:b489bfe21c7249aba6a1ae186fa4e51c" minOccurs="0"/>
                <xsd:element ref="ns3:cbaf9fdaaf87475a8d0ae10d3e79318e" minOccurs="0"/>
                <xsd:element ref="ns2:ECMX_PUBLISHDATE" minOccurs="0"/>
                <xsd:element ref="ns2:ECMX_BUSINESSID" minOccurs="0"/>
                <xsd:element ref="ns2:ECMX_OPERATIONALID" minOccurs="0"/>
                <xsd:element ref="ns2:ECMX_ADDITIONALINFO" minOccurs="0"/>
                <xsd:element ref="ns3:ECMX_OWNER" minOccurs="0"/>
                <xsd:element ref="ns4:TaxKeywordTaxHTField" minOccurs="0"/>
                <xsd:element ref="ns5:MediaServiceLocation" minOccurs="0"/>
                <xsd:element ref="ns4:_dlc_DocId" minOccurs="0"/>
                <xsd:element ref="ns4:_dlc_DocIdUrl" minOccurs="0"/>
                <xsd:element ref="ns4:_dlc_DocIdPersistId" minOccurs="0"/>
                <xsd:element ref="ns5:MediaServiceObjectDetectorVersions" minOccurs="0"/>
                <xsd:element ref="ns5:MediaServiceSearchProperties" minOccurs="0"/>
                <xsd:element ref="ns1:_ip_UnifiedCompliancePolicyProperties" minOccurs="0"/>
                <xsd:element ref="ns1:_ip_UnifiedCompliancePolicyUIAction"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6" nillable="true" ma:displayName="Unified Compliance Policy Properties" ma:hidden="true" ma:internalName="_ip_UnifiedCompliancePolicyProperties">
      <xsd:simpleType>
        <xsd:restriction base="dms:Note"/>
      </xsd:simpleType>
    </xsd:element>
    <xsd:element name="_ip_UnifiedCompliancePolicyUIAction" ma:index="3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40f11c-4df2-4a37-9be1-bdf0d4dfc218" elementFormDefault="qualified">
    <xsd:import namespace="http://schemas.microsoft.com/office/2006/documentManagement/types"/>
    <xsd:import namespace="http://schemas.microsoft.com/office/infopath/2007/PartnerControls"/>
    <xsd:element name="ECMX_SUMMARY" ma:index="8" nillable="true" ma:displayName="Summary" ma:description="Short and distinct description of the document" ma:internalName="ECMX_SUMMARY">
      <xsd:simpleType>
        <xsd:restriction base="dms:Note">
          <xsd:maxLength value="255"/>
        </xsd:restriction>
      </xsd:simpleType>
    </xsd:element>
    <xsd:element name="ECMX_PUBLISHDATE" ma:index="23" nillable="true" ma:displayName="Publish Date" ma:description="Enter the date of publication or finalisation of this document" ma:format="DateOnly" ma:internalName="ECMX_PUBLISHDATE">
      <xsd:simpleType>
        <xsd:restriction base="dms:DateTime"/>
      </xsd:simpleType>
    </xsd:element>
    <xsd:element name="ECMX_BUSINESSID" ma:index="24" nillable="true" ma:displayName="Business ID" ma:description="Enter the business identifier of the document such as ECDC/IP/25" ma:internalName="ECMX_BUSINESSID">
      <xsd:simpleType>
        <xsd:restriction base="dms:Text">
          <xsd:maxLength value="255"/>
        </xsd:restriction>
      </xsd:simpleType>
    </xsd:element>
    <xsd:element name="ECMX_OPERATIONALID" ma:index="25" nillable="true" ma:displayName="Operational ID" ma:description="Enter the operational or workflow identifier such as 104.2.2.1" ma:internalName="ECMX_OPERATIONALID">
      <xsd:simpleType>
        <xsd:restriction base="dms:Text">
          <xsd:maxLength value="255"/>
        </xsd:restriction>
      </xsd:simpleType>
    </xsd:element>
    <xsd:element name="ECMX_ADDITIONALINFO" ma:index="26" nillable="true" ma:displayName="Additional Info" ma:description="Provide any additional notes or information about the document" ma:internalName="ECMX_ADDITIONALINFO">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73b3f6-a427-4a99-886e-da32c6de835d" elementFormDefault="qualified">
    <xsd:import namespace="http://schemas.microsoft.com/office/2006/documentManagement/types"/>
    <xsd:import namespace="http://schemas.microsoft.com/office/infopath/2007/PartnerControls"/>
    <xsd:element name="c67668d6730c4bc2a26c654fc875ab99" ma:index="9" nillable="true" ma:taxonomy="true" ma:internalName="c67668d6730c4bc2a26c654fc875ab99" ma:taxonomyFieldName="ECMX_CATEGORYLABEL" ma:displayName="Category Label" ma:default="540;#Scientific processes and methods|92579af8-11db-411f-aa44-a24896ccd6cf" ma:fieldId="{c67668d6-730c-4bc2-a26c-654fc875ab99}" ma:sspId="14c281f0-fdb2-43d6-8bd5-8268950107ba" ma:termSetId="c558570e-7e10-421a-aae8-97c91a675078"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2319cc74-d52a-42f3-8d41-c7787f9c6e43}" ma:internalName="TaxCatchAll" ma:showField="CatchAllData" ma:web="ad844e80-7513-4d59-8106-40a8f6a315d3">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2319cc74-d52a-42f3-8d41-c7787f9c6e43}" ma:internalName="TaxCatchAllLabel" ma:readOnly="true" ma:showField="CatchAllDataLabel" ma:web="ad844e80-7513-4d59-8106-40a8f6a315d3">
      <xsd:complexType>
        <xsd:complexContent>
          <xsd:extension base="dms:MultiChoiceLookup">
            <xsd:sequence>
              <xsd:element name="Value" type="dms:Lookup" maxOccurs="unbounded" minOccurs="0" nillable="true"/>
            </xsd:sequence>
          </xsd:extension>
        </xsd:complexContent>
      </xsd:complexType>
    </xsd:element>
    <xsd:element name="o13d78bceb4b4178ab3c456bf4db706a" ma:index="13" nillable="true" ma:taxonomy="true" ma:internalName="o13d78bceb4b4178ab3c456bf4db706a" ma:taxonomyFieldName="ECMX_DOCUMENTTYPE" ma:displayName="Document Type" ma:fieldId="{813d78bc-eb4b-4178-ab3c-456bf4db706a}" ma:sspId="14c281f0-fdb2-43d6-8bd5-8268950107ba" ma:termSetId="c389c416-3255-4b96-b67a-477bf9d78a26" ma:anchorId="00000000-0000-0000-0000-000000000000" ma:open="false" ma:isKeyword="false">
      <xsd:complexType>
        <xsd:sequence>
          <xsd:element ref="pc:Terms" minOccurs="0" maxOccurs="1"/>
        </xsd:sequence>
      </xsd:complexType>
    </xsd:element>
    <xsd:element name="na274824997947589a1bfdfb0b645b50" ma:index="15" nillable="true" ma:taxonomy="true" ma:internalName="na274824997947589a1bfdfb0b645b50" ma:taxonomyFieldName="ECMX_ENTITY" ma:displayName="Entity" ma:fieldId="{7a274824-9979-4758-9a1b-fdfb0b645b50}" ma:sspId="14c281f0-fdb2-43d6-8bd5-8268950107ba" ma:termSetId="642df4da-6b01-472d-8f33-07d3ed3a3ad4" ma:anchorId="00000000-0000-0000-0000-000000000000" ma:open="false" ma:isKeyword="false">
      <xsd:complexType>
        <xsd:sequence>
          <xsd:element ref="pc:Terms" minOccurs="0" maxOccurs="1"/>
        </xsd:sequence>
      </xsd:complexType>
    </xsd:element>
    <xsd:element name="kf1264ba1b22407abef15b09c01e8cf0" ma:index="17" nillable="true" ma:taxonomy="true" ma:internalName="kf1264ba1b22407abef15b09c01e8cf0" ma:taxonomyFieldName="ECMX_DISEASEPATHOGEN" ma:displayName="Disease/Pathogen" ma:fieldId="{4f1264ba-1b22-407a-bef1-5b09c01e8cf0}" ma:sspId="14c281f0-fdb2-43d6-8bd5-8268950107ba" ma:termSetId="0299f09b-7697-48da-88c2-893786836ca5" ma:anchorId="00000000-0000-0000-0000-000000000000" ma:open="false" ma:isKeyword="false">
      <xsd:complexType>
        <xsd:sequence>
          <xsd:element ref="pc:Terms" minOccurs="0" maxOccurs="1"/>
        </xsd:sequence>
      </xsd:complexType>
    </xsd:element>
    <xsd:element name="b489bfe21c7249aba6a1ae186fa4e51c" ma:index="19" nillable="true" ma:taxonomy="true" ma:internalName="b489bfe21c7249aba6a1ae186fa4e51c" ma:taxonomyFieldName="ECMX_DOCUMENTSTATUS" ma:displayName="Document Status" ma:default="1;#Draft|bed60e9a-f1b8-4691-a7e2-534f78067ff3" ma:fieldId="{b489bfe2-1c72-49ab-a6a1-ae186fa4e51c}" ma:sspId="14c281f0-fdb2-43d6-8bd5-8268950107ba" ma:termSetId="142c0697-2f33-49ef-84e0-8a01165d72ad" ma:anchorId="00000000-0000-0000-0000-000000000000" ma:open="false" ma:isKeyword="false">
      <xsd:complexType>
        <xsd:sequence>
          <xsd:element ref="pc:Terms" minOccurs="0" maxOccurs="1"/>
        </xsd:sequence>
      </xsd:complexType>
    </xsd:element>
    <xsd:element name="cbaf9fdaaf87475a8d0ae10d3e79318e" ma:index="21" nillable="true" ma:taxonomy="true" ma:internalName="cbaf9fdaaf87475a8d0ae10d3e79318e" ma:taxonomyFieldName="ECMX_LIFECYCLE" ma:displayName="Lifecycle" ma:default="2;#Active|50127695-0d4f-4ac1-ab93-ebc716c3e584" ma:fieldId="{cbaf9fda-af87-475a-8d0a-e10d3e79318e}" ma:sspId="14c281f0-fdb2-43d6-8bd5-8268950107ba" ma:termSetId="84fb9b37-c2b8-4969-9234-b37fe8170d94" ma:anchorId="00000000-0000-0000-0000-000000000000" ma:open="false" ma:isKeyword="false">
      <xsd:complexType>
        <xsd:sequence>
          <xsd:element ref="pc:Terms" minOccurs="0" maxOccurs="1"/>
        </xsd:sequence>
      </xsd:complexType>
    </xsd:element>
    <xsd:element name="ECMX_OWNER" ma:index="27" nillable="true" ma:displayName="Owner" ma:list="UserInfo" ma:SharePointGroup="0" ma:internalName="ECMX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844e80-7513-4d59-8106-40a8f6a315d3" elementFormDefault="qualified">
    <xsd:import namespace="http://schemas.microsoft.com/office/2006/documentManagement/types"/>
    <xsd:import namespace="http://schemas.microsoft.com/office/infopath/2007/PartnerControls"/>
    <xsd:element name="TaxKeywordTaxHTField" ma:index="28" nillable="true" ma:taxonomy="true" ma:internalName="TaxKeywordTaxHTField" ma:taxonomyFieldName="TaxKeyword" ma:displayName="Enterprise Keywords" ma:fieldId="{23f27201-bee3-471e-b2e7-b64fd8b7ca38}" ma:taxonomyMulti="true" ma:sspId="14c281f0-fdb2-43d6-8bd5-8268950107ba" ma:termSetId="00000000-0000-0000-0000-000000000000" ma:anchorId="00000000-0000-0000-0000-000000000000" ma:open="true" ma:isKeyword="true">
      <xsd:complexType>
        <xsd:sequence>
          <xsd:element ref="pc:Terms" minOccurs="0" maxOccurs="1"/>
        </xsd:sequence>
      </xsd:complexType>
    </xsd:element>
    <xsd:element name="_dlc_DocId" ma:index="31" nillable="true" ma:displayName="Document ID Value" ma:description="The value of the document ID assigned to this item." ma:indexed="true"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2fd96a0-93cb-4cbb-ae71-b2592e69a3a8" elementFormDefault="qualified">
    <xsd:import namespace="http://schemas.microsoft.com/office/2006/documentManagement/types"/>
    <xsd:import namespace="http://schemas.microsoft.com/office/infopath/2007/PartnerControls"/>
    <xsd:element name="MediaServiceLocation" ma:index="30" nillable="true" ma:displayName="Location" ma:description="" ma:indexed="true" ma:internalName="MediaServiceLocation" ma:readOnly="true">
      <xsd:simpleType>
        <xsd:restriction base="dms:Text"/>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MediaServiceBillingMetadata" ma:index="3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4c281f0-fdb2-43d6-8bd5-8268950107ba" ContentTypeId="0x010100EE95EE7DB3A482488E68FA4A7091999F"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b489bfe21c7249aba6a1ae186fa4e51c xmlns="fe73b3f6-a427-4a99-886e-da32c6de835d">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bed60e9a-f1b8-4691-a7e2-534f78067ff3</TermId>
        </TermInfo>
      </Terms>
    </b489bfe21c7249aba6a1ae186fa4e51c>
    <cbaf9fdaaf87475a8d0ae10d3e79318e xmlns="fe73b3f6-a427-4a99-886e-da32c6de835d">
      <Terms xmlns="http://schemas.microsoft.com/office/infopath/2007/PartnerControls">
        <TermInfo xmlns="http://schemas.microsoft.com/office/infopath/2007/PartnerControls">
          <TermName xmlns="http://schemas.microsoft.com/office/infopath/2007/PartnerControls">Active</TermName>
          <TermId xmlns="http://schemas.microsoft.com/office/infopath/2007/PartnerControls">50127695-0d4f-4ac1-ab93-ebc716c3e584</TermId>
        </TermInfo>
      </Terms>
    </cbaf9fdaaf87475a8d0ae10d3e79318e>
    <ECMX_SUMMARY xmlns="4240f11c-4df2-4a37-9be1-bdf0d4dfc218" xsi:nil="true"/>
    <_ip_UnifiedCompliancePolicyUIAction xmlns="http://schemas.microsoft.com/sharepoint/v3" xsi:nil="true"/>
    <ECMX_ADDITIONALINFO xmlns="4240f11c-4df2-4a37-9be1-bdf0d4dfc218" xsi:nil="true"/>
    <ECMX_OWNER xmlns="fe73b3f6-a427-4a99-886e-da32c6de835d">
      <UserInfo>
        <DisplayName/>
        <AccountId xsi:nil="true"/>
        <AccountType/>
      </UserInfo>
    </ECMX_OWNER>
    <kf1264ba1b22407abef15b09c01e8cf0 xmlns="fe73b3f6-a427-4a99-886e-da32c6de835d">
      <Terms xmlns="http://schemas.microsoft.com/office/infopath/2007/PartnerControls"/>
    </kf1264ba1b22407abef15b09c01e8cf0>
    <o13d78bceb4b4178ab3c456bf4db706a xmlns="fe73b3f6-a427-4a99-886e-da32c6de835d">
      <Terms xmlns="http://schemas.microsoft.com/office/infopath/2007/PartnerControls"/>
    </o13d78bceb4b4178ab3c456bf4db706a>
    <_ip_UnifiedCompliancePolicyProperties xmlns="http://schemas.microsoft.com/sharepoint/v3" xsi:nil="true"/>
    <TaxKeywordTaxHTField xmlns="ad844e80-7513-4d59-8106-40a8f6a315d3">
      <Terms xmlns="http://schemas.microsoft.com/office/infopath/2007/PartnerControls"/>
    </TaxKeywordTaxHTField>
    <ECMX_PUBLISHDATE xmlns="4240f11c-4df2-4a37-9be1-bdf0d4dfc218" xsi:nil="true"/>
    <ECMX_BUSINESSID xmlns="4240f11c-4df2-4a37-9be1-bdf0d4dfc218" xsi:nil="true"/>
    <c67668d6730c4bc2a26c654fc875ab99 xmlns="fe73b3f6-a427-4a99-886e-da32c6de835d">
      <Terms xmlns="http://schemas.microsoft.com/office/infopath/2007/PartnerControls">
        <TermInfo xmlns="http://schemas.microsoft.com/office/infopath/2007/PartnerControls">
          <TermName xmlns="http://schemas.microsoft.com/office/infopath/2007/PartnerControls">Scientific processes and methods</TermName>
          <TermId xmlns="http://schemas.microsoft.com/office/infopath/2007/PartnerControls">92579af8-11db-411f-aa44-a24896ccd6cf</TermId>
        </TermInfo>
      </Terms>
    </c67668d6730c4bc2a26c654fc875ab99>
    <TaxCatchAll xmlns="fe73b3f6-a427-4a99-886e-da32c6de835d">
      <Value>111</Value>
      <Value>2</Value>
      <Value>540</Value>
      <Value>1</Value>
    </TaxCatchAll>
    <na274824997947589a1bfdfb0b645b50 xmlns="fe73b3f6-a427-4a99-886e-da32c6de835d">
      <Terms xmlns="http://schemas.microsoft.com/office/infopath/2007/PartnerControls">
        <TermInfo xmlns="http://schemas.microsoft.com/office/infopath/2007/PartnerControls">
          <TermName xmlns="http://schemas.microsoft.com/office/infopath/2007/PartnerControls">ECDC</TermName>
          <TermId xmlns="http://schemas.microsoft.com/office/infopath/2007/PartnerControls">931345c4-86d9-4b39-a79a-5a8b0b90257f</TermId>
        </TermInfo>
      </Terms>
    </na274824997947589a1bfdfb0b645b50>
    <ECMX_OPERATIONALID xmlns="4240f11c-4df2-4a37-9be1-bdf0d4dfc218" xsi:nil="true"/>
    <_dlc_DocId xmlns="ad844e80-7513-4d59-8106-40a8f6a315d3">IORGSPM-1274259886-153129</_dlc_DocId>
    <_dlc_DocIdUrl xmlns="ad844e80-7513-4d59-8106-40a8f6a315d3">
      <Url>https://ecdc365.sharepoint.com/teams/iorg_sec_seal/_layouts/15/DocIdRedir.aspx?ID=IORGSPM-1274259886-153129</Url>
      <Description>IORGSPM-1274259886-153129</Description>
    </_dlc_DocIdUrl>
  </documentManagement>
</p:properties>
</file>

<file path=customXml/itemProps1.xml><?xml version="1.0" encoding="utf-8"?>
<ds:datastoreItem xmlns:ds="http://schemas.openxmlformats.org/officeDocument/2006/customXml" ds:itemID="{ED46C9CF-3AB7-4DB4-B9B8-44B80C634880}"/>
</file>

<file path=customXml/itemProps2.xml><?xml version="1.0" encoding="utf-8"?>
<ds:datastoreItem xmlns:ds="http://schemas.openxmlformats.org/officeDocument/2006/customXml" ds:itemID="{E3A5CF3B-BF1C-4AA1-B507-C83D64017813}"/>
</file>

<file path=customXml/itemProps3.xml><?xml version="1.0" encoding="utf-8"?>
<ds:datastoreItem xmlns:ds="http://schemas.openxmlformats.org/officeDocument/2006/customXml" ds:itemID="{0583EED0-F018-41BB-AC05-7C3A117B1938}"/>
</file>

<file path=customXml/itemProps4.xml><?xml version="1.0" encoding="utf-8"?>
<ds:datastoreItem xmlns:ds="http://schemas.openxmlformats.org/officeDocument/2006/customXml" ds:itemID="{9B7B98EF-B0E6-4908-8540-29851E106D20}"/>
</file>

<file path=customXml/itemProps5.xml><?xml version="1.0" encoding="utf-8"?>
<ds:datastoreItem xmlns:ds="http://schemas.openxmlformats.org/officeDocument/2006/customXml" ds:itemID="{8B40CE00-8371-490D-A7B9-F04F187943F0}"/>
</file>

<file path=docProps/app.xml><?xml version="1.0" encoding="utf-8"?>
<Properties xmlns="http://schemas.openxmlformats.org/officeDocument/2006/extended-properties" xmlns:vt="http://schemas.openxmlformats.org/officeDocument/2006/docPropsVTypes">
  <Template/>
  <TotalTime>69</TotalTime>
  <Words>425</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Mundo Sans</vt:lpstr>
      <vt:lpstr>Standardformgivning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Andersson</dc:creator>
  <cp:lastModifiedBy>Luciana Muresan</cp:lastModifiedBy>
  <cp:revision>4</cp:revision>
  <dcterms:created xsi:type="dcterms:W3CDTF">2017-07-27T14:37:40Z</dcterms:created>
  <dcterms:modified xsi:type="dcterms:W3CDTF">2025-06-23T15:27:51Z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0x010100EE95EE7DB3A482488E68FA4A7091999F003AECC66855C73D45A0E96A8EB1E886CF</vt:lpwstr>
  </property>
  <property fmtid="{D5CDD505-2E9C-101B-9397-08002B2CF9AE}" pid="3" name="TaxKeyword">
    <vt:lpwstr/>
  </property>
  <property fmtid="{D5CDD505-2E9C-101B-9397-08002B2CF9AE}" pid="4" name="ECMX_ENTITY">
    <vt:lpwstr>111;#ECDC|931345c4-86d9-4b39-a79a-5a8b0b90257f</vt:lpwstr>
  </property>
  <property fmtid="{D5CDD505-2E9C-101B-9397-08002B2CF9AE}" pid="5" name="MediaServiceImageTags">
    <vt:lpwstr/>
  </property>
  <property fmtid="{D5CDD505-2E9C-101B-9397-08002B2CF9AE}" pid="6" name="ECMX_LIFECYCLE">
    <vt:lpwstr>2;#Active|50127695-0d4f-4ac1-ab93-ebc716c3e584</vt:lpwstr>
  </property>
  <property fmtid="{D5CDD505-2E9C-101B-9397-08002B2CF9AE}" pid="7" name="ECMX_DOCUMENTTYPE">
    <vt:lpwstr/>
  </property>
  <property fmtid="{D5CDD505-2E9C-101B-9397-08002B2CF9AE}" pid="8" name="ECMX_CATEGORYLABEL">
    <vt:lpwstr>540;#Scientific processes and methods|92579af8-11db-411f-aa44-a24896ccd6cf</vt:lpwstr>
  </property>
  <property fmtid="{D5CDD505-2E9C-101B-9397-08002B2CF9AE}" pid="9" name="ECMX_DOCUMENTSTATUS">
    <vt:lpwstr>1;#Draft|bed60e9a-f1b8-4691-a7e2-534f78067ff3</vt:lpwstr>
  </property>
  <property fmtid="{D5CDD505-2E9C-101B-9397-08002B2CF9AE}" pid="10" name="lcf76f155ced4ddcb4097134ff3c332f">
    <vt:lpwstr/>
  </property>
  <property fmtid="{D5CDD505-2E9C-101B-9397-08002B2CF9AE}" pid="11" name="ECMX_DISEASEPATHOGEN">
    <vt:lpwstr/>
  </property>
  <property fmtid="{D5CDD505-2E9C-101B-9397-08002B2CF9AE}" pid="12" name="_dlc_DocIdItemGuid">
    <vt:lpwstr>9b6d31cf-be99-4cf4-be92-09fe05656a8c</vt:lpwstr>
  </property>
</Properties>
</file>