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6"/>
  </p:sldMasterIdLst>
  <p:sldIdLst>
    <p:sldId id="257" r:id="rId7"/>
  </p:sldIdLst>
  <p:sldSz cx="25920700" cy="460803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6701"/>
    <a:srgbClr val="E67E39"/>
    <a:srgbClr val="F99F3A"/>
    <a:srgbClr val="E26602"/>
    <a:srgbClr val="0E528A"/>
    <a:srgbClr val="8FBF52"/>
    <a:srgbClr val="74ADB4"/>
    <a:srgbClr val="094B87"/>
    <a:srgbClr val="FFA53C"/>
    <a:srgbClr val="177D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–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23" d="100"/>
          <a:sy n="23" d="100"/>
        </p:scale>
        <p:origin x="241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4053" y="7541396"/>
            <a:ext cx="22032595" cy="16042793"/>
          </a:xfrm>
        </p:spPr>
        <p:txBody>
          <a:bodyPr anchor="b"/>
          <a:lstStyle>
            <a:lvl1pPr algn="ctr">
              <a:defRPr sz="17008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40088" y="24202860"/>
            <a:ext cx="19440525" cy="11125418"/>
          </a:xfrm>
        </p:spPr>
        <p:txBody>
          <a:bodyPr/>
          <a:lstStyle>
            <a:lvl1pPr marL="0" indent="0" algn="ctr">
              <a:buNone/>
              <a:defRPr sz="6803"/>
            </a:lvl1pPr>
            <a:lvl2pPr marL="1296025" indent="0" algn="ctr">
              <a:buNone/>
              <a:defRPr sz="5669"/>
            </a:lvl2pPr>
            <a:lvl3pPr marL="2592050" indent="0" algn="ctr">
              <a:buNone/>
              <a:defRPr sz="5102"/>
            </a:lvl3pPr>
            <a:lvl4pPr marL="3888075" indent="0" algn="ctr">
              <a:buNone/>
              <a:defRPr sz="4536"/>
            </a:lvl4pPr>
            <a:lvl5pPr marL="5184099" indent="0" algn="ctr">
              <a:buNone/>
              <a:defRPr sz="4536"/>
            </a:lvl5pPr>
            <a:lvl6pPr marL="6480124" indent="0" algn="ctr">
              <a:buNone/>
              <a:defRPr sz="4536"/>
            </a:lvl6pPr>
            <a:lvl7pPr marL="7776149" indent="0" algn="ctr">
              <a:buNone/>
              <a:defRPr sz="4536"/>
            </a:lvl7pPr>
            <a:lvl8pPr marL="9072174" indent="0" algn="ctr">
              <a:buNone/>
              <a:defRPr sz="4536"/>
            </a:lvl8pPr>
            <a:lvl9pPr marL="10368199" indent="0" algn="ctr">
              <a:buNone/>
              <a:defRPr sz="4536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73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602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549502" y="2453352"/>
            <a:ext cx="5589151" cy="3905097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82050" y="2453352"/>
            <a:ext cx="16443444" cy="3905097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2623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7116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91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549" y="11488104"/>
            <a:ext cx="22356604" cy="19168148"/>
          </a:xfrm>
        </p:spPr>
        <p:txBody>
          <a:bodyPr anchor="b"/>
          <a:lstStyle>
            <a:lvl1pPr>
              <a:defRPr sz="17008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68549" y="30837590"/>
            <a:ext cx="22356604" cy="10080076"/>
          </a:xfrm>
        </p:spPr>
        <p:txBody>
          <a:bodyPr/>
          <a:lstStyle>
            <a:lvl1pPr marL="0" indent="0">
              <a:buNone/>
              <a:defRPr sz="6803">
                <a:solidFill>
                  <a:schemeClr val="tx1"/>
                </a:solidFill>
              </a:defRPr>
            </a:lvl1pPr>
            <a:lvl2pPr marL="129602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2pPr>
            <a:lvl3pPr marL="2592050" indent="0">
              <a:buNone/>
              <a:defRPr sz="5102">
                <a:solidFill>
                  <a:schemeClr val="tx1">
                    <a:tint val="75000"/>
                  </a:schemeClr>
                </a:solidFill>
              </a:defRPr>
            </a:lvl3pPr>
            <a:lvl4pPr marL="3888075" indent="0">
              <a:buNone/>
              <a:defRPr sz="4536">
                <a:solidFill>
                  <a:schemeClr val="tx1">
                    <a:tint val="75000"/>
                  </a:schemeClr>
                </a:solidFill>
              </a:defRPr>
            </a:lvl4pPr>
            <a:lvl5pPr marL="5184099" indent="0">
              <a:buNone/>
              <a:defRPr sz="4536">
                <a:solidFill>
                  <a:schemeClr val="tx1">
                    <a:tint val="75000"/>
                  </a:schemeClr>
                </a:solidFill>
              </a:defRPr>
            </a:lvl5pPr>
            <a:lvl6pPr marL="6480124" indent="0">
              <a:buNone/>
              <a:defRPr sz="4536">
                <a:solidFill>
                  <a:schemeClr val="tx1">
                    <a:tint val="75000"/>
                  </a:schemeClr>
                </a:solidFill>
              </a:defRPr>
            </a:lvl6pPr>
            <a:lvl7pPr marL="7776149" indent="0">
              <a:buNone/>
              <a:defRPr sz="4536">
                <a:solidFill>
                  <a:schemeClr val="tx1">
                    <a:tint val="75000"/>
                  </a:schemeClr>
                </a:solidFill>
              </a:defRPr>
            </a:lvl7pPr>
            <a:lvl8pPr marL="9072174" indent="0">
              <a:buNone/>
              <a:defRPr sz="4536">
                <a:solidFill>
                  <a:schemeClr val="tx1">
                    <a:tint val="75000"/>
                  </a:schemeClr>
                </a:solidFill>
              </a:defRPr>
            </a:lvl8pPr>
            <a:lvl9pPr marL="10368199" indent="0">
              <a:buNone/>
              <a:defRPr sz="4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718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82048" y="12266763"/>
            <a:ext cx="11016298" cy="2923756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122354" y="12266763"/>
            <a:ext cx="11016298" cy="2923756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16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424" y="2453363"/>
            <a:ext cx="22356604" cy="890674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5427" y="11296092"/>
            <a:ext cx="10965669" cy="5536040"/>
          </a:xfrm>
        </p:spPr>
        <p:txBody>
          <a:bodyPr anchor="b"/>
          <a:lstStyle>
            <a:lvl1pPr marL="0" indent="0">
              <a:buNone/>
              <a:defRPr sz="6803" b="1"/>
            </a:lvl1pPr>
            <a:lvl2pPr marL="1296025" indent="0">
              <a:buNone/>
              <a:defRPr sz="5669" b="1"/>
            </a:lvl2pPr>
            <a:lvl3pPr marL="2592050" indent="0">
              <a:buNone/>
              <a:defRPr sz="5102" b="1"/>
            </a:lvl3pPr>
            <a:lvl4pPr marL="3888075" indent="0">
              <a:buNone/>
              <a:defRPr sz="4536" b="1"/>
            </a:lvl4pPr>
            <a:lvl5pPr marL="5184099" indent="0">
              <a:buNone/>
              <a:defRPr sz="4536" b="1"/>
            </a:lvl5pPr>
            <a:lvl6pPr marL="6480124" indent="0">
              <a:buNone/>
              <a:defRPr sz="4536" b="1"/>
            </a:lvl6pPr>
            <a:lvl7pPr marL="7776149" indent="0">
              <a:buNone/>
              <a:defRPr sz="4536" b="1"/>
            </a:lvl7pPr>
            <a:lvl8pPr marL="9072174" indent="0">
              <a:buNone/>
              <a:defRPr sz="4536" b="1"/>
            </a:lvl8pPr>
            <a:lvl9pPr marL="10368199" indent="0">
              <a:buNone/>
              <a:defRPr sz="45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85427" y="16832132"/>
            <a:ext cx="10965669" cy="2475753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3122356" y="11296092"/>
            <a:ext cx="11019674" cy="5536040"/>
          </a:xfrm>
        </p:spPr>
        <p:txBody>
          <a:bodyPr anchor="b"/>
          <a:lstStyle>
            <a:lvl1pPr marL="0" indent="0">
              <a:buNone/>
              <a:defRPr sz="6803" b="1"/>
            </a:lvl1pPr>
            <a:lvl2pPr marL="1296025" indent="0">
              <a:buNone/>
              <a:defRPr sz="5669" b="1"/>
            </a:lvl2pPr>
            <a:lvl3pPr marL="2592050" indent="0">
              <a:buNone/>
              <a:defRPr sz="5102" b="1"/>
            </a:lvl3pPr>
            <a:lvl4pPr marL="3888075" indent="0">
              <a:buNone/>
              <a:defRPr sz="4536" b="1"/>
            </a:lvl4pPr>
            <a:lvl5pPr marL="5184099" indent="0">
              <a:buNone/>
              <a:defRPr sz="4536" b="1"/>
            </a:lvl5pPr>
            <a:lvl6pPr marL="6480124" indent="0">
              <a:buNone/>
              <a:defRPr sz="4536" b="1"/>
            </a:lvl6pPr>
            <a:lvl7pPr marL="7776149" indent="0">
              <a:buNone/>
              <a:defRPr sz="4536" b="1"/>
            </a:lvl7pPr>
            <a:lvl8pPr marL="9072174" indent="0">
              <a:buNone/>
              <a:defRPr sz="4536" b="1"/>
            </a:lvl8pPr>
            <a:lvl9pPr marL="10368199" indent="0">
              <a:buNone/>
              <a:defRPr sz="453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3122356" y="16832132"/>
            <a:ext cx="11019674" cy="2475753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11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584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424" y="3072024"/>
            <a:ext cx="8360100" cy="10752085"/>
          </a:xfrm>
        </p:spPr>
        <p:txBody>
          <a:bodyPr anchor="b"/>
          <a:lstStyle>
            <a:lvl1pPr>
              <a:defRPr sz="907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19674" y="6634729"/>
            <a:ext cx="13122354" cy="32746925"/>
          </a:xfrm>
        </p:spPr>
        <p:txBody>
          <a:bodyPr/>
          <a:lstStyle>
            <a:lvl1pPr>
              <a:defRPr sz="9071"/>
            </a:lvl1pPr>
            <a:lvl2pPr>
              <a:defRPr sz="7937"/>
            </a:lvl2pPr>
            <a:lvl3pPr>
              <a:defRPr sz="6803"/>
            </a:lvl3pPr>
            <a:lvl4pPr>
              <a:defRPr sz="5669"/>
            </a:lvl4pPr>
            <a:lvl5pPr>
              <a:defRPr sz="5669"/>
            </a:lvl5pPr>
            <a:lvl6pPr>
              <a:defRPr sz="5669"/>
            </a:lvl6pPr>
            <a:lvl7pPr>
              <a:defRPr sz="5669"/>
            </a:lvl7pPr>
            <a:lvl8pPr>
              <a:defRPr sz="5669"/>
            </a:lvl8pPr>
            <a:lvl9pPr>
              <a:defRPr sz="5669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85424" y="13824109"/>
            <a:ext cx="8360100" cy="25610872"/>
          </a:xfrm>
        </p:spPr>
        <p:txBody>
          <a:bodyPr/>
          <a:lstStyle>
            <a:lvl1pPr marL="0" indent="0">
              <a:buNone/>
              <a:defRPr sz="4536"/>
            </a:lvl1pPr>
            <a:lvl2pPr marL="1296025" indent="0">
              <a:buNone/>
              <a:defRPr sz="3969"/>
            </a:lvl2pPr>
            <a:lvl3pPr marL="2592050" indent="0">
              <a:buNone/>
              <a:defRPr sz="3402"/>
            </a:lvl3pPr>
            <a:lvl4pPr marL="3888075" indent="0">
              <a:buNone/>
              <a:defRPr sz="2835"/>
            </a:lvl4pPr>
            <a:lvl5pPr marL="5184099" indent="0">
              <a:buNone/>
              <a:defRPr sz="2835"/>
            </a:lvl5pPr>
            <a:lvl6pPr marL="6480124" indent="0">
              <a:buNone/>
              <a:defRPr sz="2835"/>
            </a:lvl6pPr>
            <a:lvl7pPr marL="7776149" indent="0">
              <a:buNone/>
              <a:defRPr sz="2835"/>
            </a:lvl7pPr>
            <a:lvl8pPr marL="9072174" indent="0">
              <a:buNone/>
              <a:defRPr sz="2835"/>
            </a:lvl8pPr>
            <a:lvl9pPr marL="10368199" indent="0">
              <a:buNone/>
              <a:defRPr sz="283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171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424" y="3072024"/>
            <a:ext cx="8360100" cy="10752085"/>
          </a:xfrm>
        </p:spPr>
        <p:txBody>
          <a:bodyPr anchor="b"/>
          <a:lstStyle>
            <a:lvl1pPr>
              <a:defRPr sz="907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019674" y="6634729"/>
            <a:ext cx="13122354" cy="32746925"/>
          </a:xfrm>
        </p:spPr>
        <p:txBody>
          <a:bodyPr anchor="t"/>
          <a:lstStyle>
            <a:lvl1pPr marL="0" indent="0">
              <a:buNone/>
              <a:defRPr sz="9071"/>
            </a:lvl1pPr>
            <a:lvl2pPr marL="1296025" indent="0">
              <a:buNone/>
              <a:defRPr sz="7937"/>
            </a:lvl2pPr>
            <a:lvl3pPr marL="2592050" indent="0">
              <a:buNone/>
              <a:defRPr sz="6803"/>
            </a:lvl3pPr>
            <a:lvl4pPr marL="3888075" indent="0">
              <a:buNone/>
              <a:defRPr sz="5669"/>
            </a:lvl4pPr>
            <a:lvl5pPr marL="5184099" indent="0">
              <a:buNone/>
              <a:defRPr sz="5669"/>
            </a:lvl5pPr>
            <a:lvl6pPr marL="6480124" indent="0">
              <a:buNone/>
              <a:defRPr sz="5669"/>
            </a:lvl6pPr>
            <a:lvl7pPr marL="7776149" indent="0">
              <a:buNone/>
              <a:defRPr sz="5669"/>
            </a:lvl7pPr>
            <a:lvl8pPr marL="9072174" indent="0">
              <a:buNone/>
              <a:defRPr sz="5669"/>
            </a:lvl8pPr>
            <a:lvl9pPr marL="10368199" indent="0">
              <a:buNone/>
              <a:defRPr sz="5669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85424" y="13824109"/>
            <a:ext cx="8360100" cy="25610872"/>
          </a:xfrm>
        </p:spPr>
        <p:txBody>
          <a:bodyPr/>
          <a:lstStyle>
            <a:lvl1pPr marL="0" indent="0">
              <a:buNone/>
              <a:defRPr sz="4536"/>
            </a:lvl1pPr>
            <a:lvl2pPr marL="1296025" indent="0">
              <a:buNone/>
              <a:defRPr sz="3969"/>
            </a:lvl2pPr>
            <a:lvl3pPr marL="2592050" indent="0">
              <a:buNone/>
              <a:defRPr sz="3402"/>
            </a:lvl3pPr>
            <a:lvl4pPr marL="3888075" indent="0">
              <a:buNone/>
              <a:defRPr sz="2835"/>
            </a:lvl4pPr>
            <a:lvl5pPr marL="5184099" indent="0">
              <a:buNone/>
              <a:defRPr sz="2835"/>
            </a:lvl5pPr>
            <a:lvl6pPr marL="6480124" indent="0">
              <a:buNone/>
              <a:defRPr sz="2835"/>
            </a:lvl6pPr>
            <a:lvl7pPr marL="7776149" indent="0">
              <a:buNone/>
              <a:defRPr sz="2835"/>
            </a:lvl7pPr>
            <a:lvl8pPr marL="9072174" indent="0">
              <a:buNone/>
              <a:defRPr sz="2835"/>
            </a:lvl8pPr>
            <a:lvl9pPr marL="10368199" indent="0">
              <a:buNone/>
              <a:defRPr sz="283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006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82048" y="2453363"/>
            <a:ext cx="22356604" cy="89067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2048" y="12266763"/>
            <a:ext cx="22356604" cy="292375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82048" y="42709680"/>
            <a:ext cx="5832158" cy="24533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4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86232" y="42709680"/>
            <a:ext cx="8748236" cy="24533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4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8306494" y="42709680"/>
            <a:ext cx="5832158" cy="24533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40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00940A7-CA49-1104-4DA9-6A72F9F0CCF9}"/>
              </a:ext>
            </a:extLst>
          </p:cNvPr>
          <p:cNvSpPr/>
          <p:nvPr userDrawn="1"/>
        </p:nvSpPr>
        <p:spPr>
          <a:xfrm rot="16200000">
            <a:off x="16382608" y="20802931"/>
            <a:ext cx="23338691" cy="16721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266" b="1" cap="all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Non-printable area</a:t>
            </a:r>
            <a:endParaRPr lang="es-ES" sz="10266" b="1">
              <a:solidFill>
                <a:schemeClr val="bg2">
                  <a:lumMod val="9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140336B-0A85-B7BE-08A2-E96F1CF4DFFE}"/>
              </a:ext>
            </a:extLst>
          </p:cNvPr>
          <p:cNvSpPr/>
          <p:nvPr userDrawn="1"/>
        </p:nvSpPr>
        <p:spPr>
          <a:xfrm rot="16200000">
            <a:off x="-13800730" y="20802931"/>
            <a:ext cx="23338691" cy="16721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266" b="1" cap="all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Non-printable area</a:t>
            </a:r>
            <a:endParaRPr lang="es-ES" sz="10266" b="1">
              <a:solidFill>
                <a:schemeClr val="bg2">
                  <a:lumMod val="9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ángulo 7">
            <a:extLst>
              <a:ext uri="{FF2B5EF4-FFF2-40B4-BE49-F238E27FC236}">
                <a16:creationId xmlns:a16="http://schemas.microsoft.com/office/drawing/2014/main" id="{152A4CA4-718A-064B-3342-E9245C9094C5}"/>
              </a:ext>
            </a:extLst>
          </p:cNvPr>
          <p:cNvSpPr/>
          <p:nvPr userDrawn="1"/>
        </p:nvSpPr>
        <p:spPr>
          <a:xfrm>
            <a:off x="4207852" y="-2628645"/>
            <a:ext cx="17504997" cy="16721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266" b="1" cap="all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Non-printable area</a:t>
            </a:r>
            <a:endParaRPr lang="es-ES" sz="10266" b="1">
              <a:solidFill>
                <a:schemeClr val="bg2">
                  <a:lumMod val="9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7">
            <a:extLst>
              <a:ext uri="{FF2B5EF4-FFF2-40B4-BE49-F238E27FC236}">
                <a16:creationId xmlns:a16="http://schemas.microsoft.com/office/drawing/2014/main" id="{EAB9AA0F-B141-2169-F348-C3F18FB24566}"/>
              </a:ext>
            </a:extLst>
          </p:cNvPr>
          <p:cNvSpPr/>
          <p:nvPr userDrawn="1"/>
        </p:nvSpPr>
        <p:spPr>
          <a:xfrm rot="10800000">
            <a:off x="4207852" y="47044578"/>
            <a:ext cx="17504997" cy="167212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sz="10266" b="1" cap="all">
                <a:solidFill>
                  <a:schemeClr val="bg2">
                    <a:lumMod val="9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Non-printable area</a:t>
            </a:r>
            <a:endParaRPr lang="es-ES" sz="10266" b="1">
              <a:solidFill>
                <a:schemeClr val="bg2">
                  <a:lumMod val="9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845294-D33E-9E03-B9D7-2ACAA97C7AAF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2234864" y="45864463"/>
            <a:ext cx="1479550" cy="153888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Classified as ECDC NORMAL </a:t>
            </a:r>
          </a:p>
        </p:txBody>
      </p:sp>
    </p:spTree>
    <p:extLst>
      <p:ext uri="{BB962C8B-B14F-4D97-AF65-F5344CB8AC3E}">
        <p14:creationId xmlns:p14="http://schemas.microsoft.com/office/powerpoint/2010/main" val="2617581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</p:sldLayoutIdLst>
  <p:txStyles>
    <p:titleStyle>
      <a:lvl1pPr algn="l" defTabSz="2592050" rtl="0" eaLnBrk="1" latinLnBrk="0" hangingPunct="1">
        <a:lnSpc>
          <a:spcPct val="90000"/>
        </a:lnSpc>
        <a:spcBef>
          <a:spcPct val="0"/>
        </a:spcBef>
        <a:buNone/>
        <a:defRPr sz="124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48012" indent="-648012" algn="l" defTabSz="2592050" rtl="0" eaLnBrk="1" latinLnBrk="0" hangingPunct="1">
        <a:lnSpc>
          <a:spcPct val="90000"/>
        </a:lnSpc>
        <a:spcBef>
          <a:spcPts val="2835"/>
        </a:spcBef>
        <a:buFont typeface="Arial" panose="020B0604020202020204" pitchFamily="34" charset="0"/>
        <a:buChar char="•"/>
        <a:defRPr sz="7937" kern="1200">
          <a:solidFill>
            <a:schemeClr val="tx1"/>
          </a:solidFill>
          <a:latin typeface="+mn-lt"/>
          <a:ea typeface="+mn-ea"/>
          <a:cs typeface="+mn-cs"/>
        </a:defRPr>
      </a:lvl1pPr>
      <a:lvl2pPr marL="1944037" indent="-648012" algn="l" defTabSz="2592050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2pPr>
      <a:lvl3pPr marL="3240062" indent="-648012" algn="l" defTabSz="2592050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536087" indent="-648012" algn="l" defTabSz="2592050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5102" kern="1200">
          <a:solidFill>
            <a:schemeClr val="tx1"/>
          </a:solidFill>
          <a:latin typeface="+mn-lt"/>
          <a:ea typeface="+mn-ea"/>
          <a:cs typeface="+mn-cs"/>
        </a:defRPr>
      </a:lvl4pPr>
      <a:lvl5pPr marL="5832112" indent="-648012" algn="l" defTabSz="2592050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5102" kern="1200">
          <a:solidFill>
            <a:schemeClr val="tx1"/>
          </a:solidFill>
          <a:latin typeface="+mn-lt"/>
          <a:ea typeface="+mn-ea"/>
          <a:cs typeface="+mn-cs"/>
        </a:defRPr>
      </a:lvl5pPr>
      <a:lvl6pPr marL="7128137" indent="-648012" algn="l" defTabSz="2592050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5102" kern="1200">
          <a:solidFill>
            <a:schemeClr val="tx1"/>
          </a:solidFill>
          <a:latin typeface="+mn-lt"/>
          <a:ea typeface="+mn-ea"/>
          <a:cs typeface="+mn-cs"/>
        </a:defRPr>
      </a:lvl6pPr>
      <a:lvl7pPr marL="8424161" indent="-648012" algn="l" defTabSz="2592050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5102" kern="1200">
          <a:solidFill>
            <a:schemeClr val="tx1"/>
          </a:solidFill>
          <a:latin typeface="+mn-lt"/>
          <a:ea typeface="+mn-ea"/>
          <a:cs typeface="+mn-cs"/>
        </a:defRPr>
      </a:lvl7pPr>
      <a:lvl8pPr marL="9720186" indent="-648012" algn="l" defTabSz="2592050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5102" kern="1200">
          <a:solidFill>
            <a:schemeClr val="tx1"/>
          </a:solidFill>
          <a:latin typeface="+mn-lt"/>
          <a:ea typeface="+mn-ea"/>
          <a:cs typeface="+mn-cs"/>
        </a:defRPr>
      </a:lvl8pPr>
      <a:lvl9pPr marL="11016211" indent="-648012" algn="l" defTabSz="2592050" rtl="0" eaLnBrk="1" latinLnBrk="0" hangingPunct="1">
        <a:lnSpc>
          <a:spcPct val="90000"/>
        </a:lnSpc>
        <a:spcBef>
          <a:spcPts val="1417"/>
        </a:spcBef>
        <a:buFont typeface="Arial" panose="020B0604020202020204" pitchFamily="34" charset="0"/>
        <a:buChar char="•"/>
        <a:defRPr sz="510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92050" rtl="0" eaLnBrk="1" latinLnBrk="0" hangingPunct="1">
        <a:defRPr sz="5102" kern="1200">
          <a:solidFill>
            <a:schemeClr val="tx1"/>
          </a:solidFill>
          <a:latin typeface="+mn-lt"/>
          <a:ea typeface="+mn-ea"/>
          <a:cs typeface="+mn-cs"/>
        </a:defRPr>
      </a:lvl1pPr>
      <a:lvl2pPr marL="1296025" algn="l" defTabSz="2592050" rtl="0" eaLnBrk="1" latinLnBrk="0" hangingPunct="1">
        <a:defRPr sz="5102" kern="1200">
          <a:solidFill>
            <a:schemeClr val="tx1"/>
          </a:solidFill>
          <a:latin typeface="+mn-lt"/>
          <a:ea typeface="+mn-ea"/>
          <a:cs typeface="+mn-cs"/>
        </a:defRPr>
      </a:lvl2pPr>
      <a:lvl3pPr marL="2592050" algn="l" defTabSz="2592050" rtl="0" eaLnBrk="1" latinLnBrk="0" hangingPunct="1">
        <a:defRPr sz="5102" kern="1200">
          <a:solidFill>
            <a:schemeClr val="tx1"/>
          </a:solidFill>
          <a:latin typeface="+mn-lt"/>
          <a:ea typeface="+mn-ea"/>
          <a:cs typeface="+mn-cs"/>
        </a:defRPr>
      </a:lvl3pPr>
      <a:lvl4pPr marL="3888075" algn="l" defTabSz="2592050" rtl="0" eaLnBrk="1" latinLnBrk="0" hangingPunct="1">
        <a:defRPr sz="5102" kern="1200">
          <a:solidFill>
            <a:schemeClr val="tx1"/>
          </a:solidFill>
          <a:latin typeface="+mn-lt"/>
          <a:ea typeface="+mn-ea"/>
          <a:cs typeface="+mn-cs"/>
        </a:defRPr>
      </a:lvl4pPr>
      <a:lvl5pPr marL="5184099" algn="l" defTabSz="2592050" rtl="0" eaLnBrk="1" latinLnBrk="0" hangingPunct="1">
        <a:defRPr sz="5102" kern="1200">
          <a:solidFill>
            <a:schemeClr val="tx1"/>
          </a:solidFill>
          <a:latin typeface="+mn-lt"/>
          <a:ea typeface="+mn-ea"/>
          <a:cs typeface="+mn-cs"/>
        </a:defRPr>
      </a:lvl5pPr>
      <a:lvl6pPr marL="6480124" algn="l" defTabSz="2592050" rtl="0" eaLnBrk="1" latinLnBrk="0" hangingPunct="1">
        <a:defRPr sz="5102" kern="1200">
          <a:solidFill>
            <a:schemeClr val="tx1"/>
          </a:solidFill>
          <a:latin typeface="+mn-lt"/>
          <a:ea typeface="+mn-ea"/>
          <a:cs typeface="+mn-cs"/>
        </a:defRPr>
      </a:lvl6pPr>
      <a:lvl7pPr marL="7776149" algn="l" defTabSz="2592050" rtl="0" eaLnBrk="1" latinLnBrk="0" hangingPunct="1">
        <a:defRPr sz="5102" kern="1200">
          <a:solidFill>
            <a:schemeClr val="tx1"/>
          </a:solidFill>
          <a:latin typeface="+mn-lt"/>
          <a:ea typeface="+mn-ea"/>
          <a:cs typeface="+mn-cs"/>
        </a:defRPr>
      </a:lvl7pPr>
      <a:lvl8pPr marL="9072174" algn="l" defTabSz="2592050" rtl="0" eaLnBrk="1" latinLnBrk="0" hangingPunct="1">
        <a:defRPr sz="5102" kern="1200">
          <a:solidFill>
            <a:schemeClr val="tx1"/>
          </a:solidFill>
          <a:latin typeface="+mn-lt"/>
          <a:ea typeface="+mn-ea"/>
          <a:cs typeface="+mn-cs"/>
        </a:defRPr>
      </a:lvl8pPr>
      <a:lvl9pPr marL="10368199" algn="l" defTabSz="2592050" rtl="0" eaLnBrk="1" latinLnBrk="0" hangingPunct="1">
        <a:defRPr sz="510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ángulo 72">
            <a:extLst>
              <a:ext uri="{FF2B5EF4-FFF2-40B4-BE49-F238E27FC236}">
                <a16:creationId xmlns:a16="http://schemas.microsoft.com/office/drawing/2014/main" id="{CA52FBB7-21E3-034C-A109-CFFBD78B0E6E}"/>
              </a:ext>
            </a:extLst>
          </p:cNvPr>
          <p:cNvSpPr/>
          <p:nvPr/>
        </p:nvSpPr>
        <p:spPr>
          <a:xfrm>
            <a:off x="968294" y="32827478"/>
            <a:ext cx="8244431" cy="7007689"/>
          </a:xfrm>
          <a:prstGeom prst="rect">
            <a:avLst/>
          </a:prstGeom>
          <a:solidFill>
            <a:srgbClr val="E16701">
              <a:alpha val="13000"/>
            </a:srgbClr>
          </a:solidFill>
          <a:ln>
            <a:solidFill>
              <a:srgbClr val="E167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>
              <a:solidFill>
                <a:srgbClr val="E26602"/>
              </a:solidFill>
            </a:endParaRP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78470361-0B3E-2543-A0F3-BD1A72C055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6" t="1617" r="2150" b="34791"/>
          <a:stretch/>
        </p:blipFill>
        <p:spPr>
          <a:xfrm>
            <a:off x="670" y="21101"/>
            <a:ext cx="25919360" cy="28482057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43" name="Rectángulo 72">
            <a:extLst>
              <a:ext uri="{FF2B5EF4-FFF2-40B4-BE49-F238E27FC236}">
                <a16:creationId xmlns:a16="http://schemas.microsoft.com/office/drawing/2014/main" id="{7C18F99F-4C98-6D49-ABD4-05EC83C37197}"/>
              </a:ext>
            </a:extLst>
          </p:cNvPr>
          <p:cNvSpPr/>
          <p:nvPr/>
        </p:nvSpPr>
        <p:spPr>
          <a:xfrm>
            <a:off x="968294" y="17437203"/>
            <a:ext cx="8244431" cy="7082492"/>
          </a:xfrm>
          <a:prstGeom prst="rect">
            <a:avLst/>
          </a:prstGeom>
          <a:solidFill>
            <a:srgbClr val="E16701">
              <a:alpha val="13000"/>
            </a:srgbClr>
          </a:solidFill>
          <a:ln>
            <a:solidFill>
              <a:srgbClr val="E167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926">
              <a:solidFill>
                <a:srgbClr val="E26602"/>
              </a:solidFill>
            </a:endParaRPr>
          </a:p>
        </p:txBody>
      </p:sp>
      <p:pic>
        <p:nvPicPr>
          <p:cNvPr id="41" name="Picture 18" descr="A picture containing graphics, graphic design, font, logo&#10;&#10;Description automatically generated">
            <a:extLst>
              <a:ext uri="{FF2B5EF4-FFF2-40B4-BE49-F238E27FC236}">
                <a16:creationId xmlns:a16="http://schemas.microsoft.com/office/drawing/2014/main" id="{23B99950-547F-194F-A21F-688B5D25B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507" y="741191"/>
            <a:ext cx="3950198" cy="3950198"/>
          </a:xfrm>
          <a:prstGeom prst="rect">
            <a:avLst/>
          </a:prstGeom>
        </p:spPr>
      </p:pic>
      <p:sp>
        <p:nvSpPr>
          <p:cNvPr id="73" name="Rectángulo 72">
            <a:extLst>
              <a:ext uri="{FF2B5EF4-FFF2-40B4-BE49-F238E27FC236}">
                <a16:creationId xmlns:a16="http://schemas.microsoft.com/office/drawing/2014/main" id="{EBF8BC86-7BD0-325C-3DB9-1447F47BCD48}"/>
              </a:ext>
            </a:extLst>
          </p:cNvPr>
          <p:cNvSpPr/>
          <p:nvPr/>
        </p:nvSpPr>
        <p:spPr>
          <a:xfrm>
            <a:off x="961891" y="8965559"/>
            <a:ext cx="8244431" cy="7082492"/>
          </a:xfrm>
          <a:prstGeom prst="rect">
            <a:avLst/>
          </a:prstGeom>
          <a:solidFill>
            <a:srgbClr val="E16701">
              <a:alpha val="13000"/>
            </a:srgbClr>
          </a:solidFill>
          <a:ln>
            <a:solidFill>
              <a:srgbClr val="E167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926">
              <a:solidFill>
                <a:srgbClr val="E26602"/>
              </a:solidFill>
            </a:endParaRPr>
          </a:p>
        </p:txBody>
      </p:sp>
      <p:sp>
        <p:nvSpPr>
          <p:cNvPr id="76" name="Rectangle 28">
            <a:extLst>
              <a:ext uri="{FF2B5EF4-FFF2-40B4-BE49-F238E27FC236}">
                <a16:creationId xmlns:a16="http://schemas.microsoft.com/office/drawing/2014/main" id="{16DCAE32-4DB9-A07B-0231-77D9D3D756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54530" y="1491669"/>
            <a:ext cx="5785616" cy="5447738"/>
          </a:xfrm>
          <a:prstGeom prst="rect">
            <a:avLst/>
          </a:prstGeom>
          <a:solidFill>
            <a:schemeClr val="bg1"/>
          </a:solidFill>
          <a:ln w="12700">
            <a:solidFill>
              <a:srgbClr val="177DA4"/>
            </a:solidFill>
            <a:miter lim="800000"/>
            <a:headEnd/>
            <a:tailEnd/>
          </a:ln>
          <a:effectLst/>
        </p:spPr>
        <p:txBody>
          <a:bodyPr lIns="193115" tIns="193115" rIns="193115" bIns="193115" anchor="ctr"/>
          <a:lstStyle/>
          <a:p>
            <a:pPr algn="ctr" defTabSz="489677" eaLnBrk="0" hangingPunct="0">
              <a:spcBef>
                <a:spcPct val="50000"/>
              </a:spcBef>
            </a:pPr>
            <a:r>
              <a:rPr lang="en-US" sz="3200" b="1">
                <a:solidFill>
                  <a:srgbClr val="177D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Add your </a:t>
            </a:r>
            <a:br>
              <a:rPr lang="en-US" sz="3200" b="1">
                <a:solidFill>
                  <a:srgbClr val="177D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en-US" sz="3200" b="1">
                <a:solidFill>
                  <a:srgbClr val="177DA4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logos here</a:t>
            </a:r>
          </a:p>
        </p:txBody>
      </p:sp>
      <p:sp>
        <p:nvSpPr>
          <p:cNvPr id="44" name="Rectángulo 72">
            <a:extLst>
              <a:ext uri="{FF2B5EF4-FFF2-40B4-BE49-F238E27FC236}">
                <a16:creationId xmlns:a16="http://schemas.microsoft.com/office/drawing/2014/main" id="{2AE13080-D02F-EB41-8577-6987FA88B48A}"/>
              </a:ext>
            </a:extLst>
          </p:cNvPr>
          <p:cNvSpPr/>
          <p:nvPr/>
        </p:nvSpPr>
        <p:spPr>
          <a:xfrm>
            <a:off x="9591663" y="8965559"/>
            <a:ext cx="15300854" cy="21348001"/>
          </a:xfrm>
          <a:prstGeom prst="rect">
            <a:avLst/>
          </a:prstGeom>
          <a:noFill/>
          <a:ln>
            <a:solidFill>
              <a:srgbClr val="E1670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926">
              <a:solidFill>
                <a:srgbClr val="E26602"/>
              </a:solidFill>
            </a:endParaRPr>
          </a:p>
        </p:txBody>
      </p:sp>
      <p:sp>
        <p:nvSpPr>
          <p:cNvPr id="46" name="Rectángulo 78">
            <a:extLst>
              <a:ext uri="{FF2B5EF4-FFF2-40B4-BE49-F238E27FC236}">
                <a16:creationId xmlns:a16="http://schemas.microsoft.com/office/drawing/2014/main" id="{CCDC69F8-36A5-2743-85D3-17E63AF0D53D}"/>
              </a:ext>
            </a:extLst>
          </p:cNvPr>
          <p:cNvSpPr/>
          <p:nvPr/>
        </p:nvSpPr>
        <p:spPr>
          <a:xfrm>
            <a:off x="9974586" y="31123572"/>
            <a:ext cx="7793107" cy="701469"/>
          </a:xfrm>
          <a:prstGeom prst="roundRect">
            <a:avLst/>
          </a:prstGeom>
          <a:gradFill flip="none" rotWithShape="1">
            <a:gsLst>
              <a:gs pos="0">
                <a:srgbClr val="094B87"/>
              </a:gs>
              <a:gs pos="75000">
                <a:srgbClr val="74ADB4"/>
              </a:gs>
              <a:gs pos="100000">
                <a:srgbClr val="8FBF52"/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3520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conclusions </a:t>
            </a:r>
            <a:endParaRPr lang="es-ES" sz="3520">
              <a:solidFill>
                <a:schemeClr val="bg1"/>
              </a:solidFill>
            </a:endParaRPr>
          </a:p>
        </p:txBody>
      </p:sp>
      <p:sp>
        <p:nvSpPr>
          <p:cNvPr id="81" name="Rectángulo 80">
            <a:extLst>
              <a:ext uri="{FF2B5EF4-FFF2-40B4-BE49-F238E27FC236}">
                <a16:creationId xmlns:a16="http://schemas.microsoft.com/office/drawing/2014/main" id="{1512AD74-04BD-B79F-9490-B4237D640A53}"/>
              </a:ext>
            </a:extLst>
          </p:cNvPr>
          <p:cNvSpPr/>
          <p:nvPr/>
        </p:nvSpPr>
        <p:spPr>
          <a:xfrm>
            <a:off x="13134224" y="25652455"/>
            <a:ext cx="302169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i="1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82" name="Text Box 40">
            <a:extLst>
              <a:ext uri="{FF2B5EF4-FFF2-40B4-BE49-F238E27FC236}">
                <a16:creationId xmlns:a16="http://schemas.microsoft.com/office/drawing/2014/main" id="{AD1266B7-7E82-1E23-C733-9A0FFB0C0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106" y="4849439"/>
            <a:ext cx="15829861" cy="1948372"/>
          </a:xfrm>
          <a:prstGeom prst="rect">
            <a:avLst/>
          </a:prstGeom>
          <a:noFill/>
          <a:ln>
            <a:noFill/>
          </a:ln>
          <a:effectLst/>
        </p:spPr>
        <p:txBody>
          <a:bodyPr lIns="221275" tIns="221275" rIns="221275" bIns="221275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AU" sz="3200" b="1">
                <a:latin typeface="Arial" panose="020B0604020202020204" pitchFamily="34" charset="0"/>
                <a:cs typeface="Arial" panose="020B0604020202020204" pitchFamily="34" charset="0"/>
              </a:rPr>
              <a:t>Authors, FIRST NAME INITIAL, SURNAME, presenting author(s) underlined, Affiliations1 numbered in superscript)</a:t>
            </a:r>
          </a:p>
          <a:p>
            <a:pPr>
              <a:spcBef>
                <a:spcPct val="20000"/>
              </a:spcBef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e.g. </a:t>
            </a:r>
            <a:r>
              <a:rPr lang="en-AU" sz="2800" u="sng">
                <a:latin typeface="Arial" panose="020B0604020202020204" pitchFamily="34" charset="0"/>
                <a:cs typeface="Arial" panose="020B0604020202020204" pitchFamily="34" charset="0"/>
              </a:rPr>
              <a:t>B. SMITH</a:t>
            </a:r>
            <a:r>
              <a:rPr lang="en-US" sz="2800" u="sng" baseline="300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800" baseline="300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, N. HARRISON</a:t>
            </a:r>
            <a:r>
              <a:rPr lang="en-US" sz="2800" baseline="300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2 </a:t>
            </a:r>
            <a:r>
              <a:rPr lang="en-US" sz="28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 and P. MATTHEWS</a:t>
            </a:r>
            <a:r>
              <a:rPr lang="en-US" sz="2800" baseline="300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endParaRPr lang="en-AU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1 University of New South Wales, Sydney, Australia</a:t>
            </a:r>
          </a:p>
          <a:p>
            <a:pPr>
              <a:spcBef>
                <a:spcPct val="20000"/>
              </a:spcBef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2 Royal Brisbane Hospital, Brisbane, Australia</a:t>
            </a:r>
          </a:p>
        </p:txBody>
      </p:sp>
      <p:sp>
        <p:nvSpPr>
          <p:cNvPr id="83" name="Text Box 2">
            <a:extLst>
              <a:ext uri="{FF2B5EF4-FFF2-40B4-BE49-F238E27FC236}">
                <a16:creationId xmlns:a16="http://schemas.microsoft.com/office/drawing/2014/main" id="{220642BC-72F7-4C73-C985-8C15B6793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89864" y="1530599"/>
            <a:ext cx="13354697" cy="2722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tx1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327841" tIns="327841" rIns="327841" bIns="327841" anchor="ctr"/>
          <a:lstStyle>
            <a:lvl1pPr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marL="742950" indent="-28575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192088" eaLnBrk="0" hangingPunct="0"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192088" eaLnBrk="0" fontAlgn="base" hangingPunct="0">
              <a:spcBef>
                <a:spcPct val="0"/>
              </a:spcBef>
              <a:spcAft>
                <a:spcPct val="0"/>
              </a:spcAft>
              <a:defRPr sz="5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lnSpc>
                <a:spcPts val="10448"/>
              </a:lnSpc>
            </a:pPr>
            <a:r>
              <a:rPr lang="en-GB" sz="10400" b="1">
                <a:solidFill>
                  <a:srgbClr val="E1670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Poster title goes here</a:t>
            </a:r>
            <a:endParaRPr lang="en-AU" sz="10400">
              <a:solidFill>
                <a:srgbClr val="E1670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ángulo 85">
            <a:extLst>
              <a:ext uri="{FF2B5EF4-FFF2-40B4-BE49-F238E27FC236}">
                <a16:creationId xmlns:a16="http://schemas.microsoft.com/office/drawing/2014/main" id="{508F5FCB-E848-931F-3DBB-8580CBC4A290}"/>
              </a:ext>
            </a:extLst>
          </p:cNvPr>
          <p:cNvSpPr/>
          <p:nvPr/>
        </p:nvSpPr>
        <p:spPr>
          <a:xfrm>
            <a:off x="1362920" y="9838159"/>
            <a:ext cx="716278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89677" eaLnBrk="0" hangingPunct="0">
              <a:spcBef>
                <a:spcPct val="50000"/>
              </a:spcBef>
            </a:pPr>
            <a:r>
              <a:rPr lang="en-AU" sz="3600">
                <a:latin typeface="Arial" panose="020B0604020202020204" pitchFamily="34" charset="0"/>
                <a:cs typeface="Arial" panose="020B0604020202020204" pitchFamily="34" charset="0"/>
              </a:rPr>
              <a:t>You may edit the size of the font, the sections distribution and the colour scheme if wanted. All modifications concerning the background/title display are to be done at a Master Slide level.</a:t>
            </a:r>
          </a:p>
        </p:txBody>
      </p:sp>
      <p:sp>
        <p:nvSpPr>
          <p:cNvPr id="87" name="Rectángulo 86">
            <a:extLst>
              <a:ext uri="{FF2B5EF4-FFF2-40B4-BE49-F238E27FC236}">
                <a16:creationId xmlns:a16="http://schemas.microsoft.com/office/drawing/2014/main" id="{CA8F05A2-EB89-9ED3-8CFE-FE32CFD900D3}"/>
              </a:ext>
            </a:extLst>
          </p:cNvPr>
          <p:cNvSpPr/>
          <p:nvPr/>
        </p:nvSpPr>
        <p:spPr>
          <a:xfrm>
            <a:off x="1360276" y="18329710"/>
            <a:ext cx="7162781" cy="5853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CA" sz="3600">
                <a:latin typeface="Arial" panose="020B0604020202020204" pitchFamily="34" charset="0"/>
                <a:cs typeface="Arial" panose="020B0604020202020204" pitchFamily="34" charset="0"/>
              </a:rPr>
              <a:t>How to use this poster template…</a:t>
            </a:r>
          </a:p>
          <a:p>
            <a:pPr>
              <a:spcBef>
                <a:spcPct val="20000"/>
              </a:spcBef>
            </a:pPr>
            <a:r>
              <a:rPr lang="en-CA" sz="3600">
                <a:latin typeface="Arial" panose="020B0604020202020204" pitchFamily="34" charset="0"/>
                <a:cs typeface="Arial" panose="020B0604020202020204" pitchFamily="34" charset="0"/>
              </a:rPr>
              <a:t>Simply highlight this text and replace it by typing in your own text, or copy and paste your text from a MS Word document or a PowerPoint slide presentation. </a:t>
            </a:r>
          </a:p>
          <a:p>
            <a:pPr>
              <a:spcBef>
                <a:spcPct val="20000"/>
              </a:spcBef>
            </a:pPr>
            <a:r>
              <a:rPr lang="en-CA" sz="3600">
                <a:latin typeface="Arial" panose="020B0604020202020204" pitchFamily="34" charset="0"/>
                <a:cs typeface="Arial" panose="020B0604020202020204" pitchFamily="34" charset="0"/>
              </a:rPr>
              <a:t>The body text / font size should be  no smaller than 20 points. Try to keep body text left-aligned, do not justify text.</a:t>
            </a:r>
          </a:p>
        </p:txBody>
      </p:sp>
      <p:sp>
        <p:nvSpPr>
          <p:cNvPr id="88" name="Rectángulo 87">
            <a:extLst>
              <a:ext uri="{FF2B5EF4-FFF2-40B4-BE49-F238E27FC236}">
                <a16:creationId xmlns:a16="http://schemas.microsoft.com/office/drawing/2014/main" id="{E6CF1DA0-91A1-9BE3-9257-4C418B736948}"/>
              </a:ext>
            </a:extLst>
          </p:cNvPr>
          <p:cNvSpPr/>
          <p:nvPr/>
        </p:nvSpPr>
        <p:spPr>
          <a:xfrm>
            <a:off x="10030932" y="9821119"/>
            <a:ext cx="14404063" cy="1034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CA" sz="3600" i="1">
                <a:latin typeface="Arial" panose="020B0604020202020204" pitchFamily="34" charset="0"/>
                <a:cs typeface="Arial" panose="020B0604020202020204" pitchFamily="34" charset="0"/>
              </a:rPr>
              <a:t>Importing / inserting files…</a:t>
            </a:r>
          </a:p>
          <a:p>
            <a:pPr>
              <a:spcBef>
                <a:spcPct val="50000"/>
              </a:spcBef>
            </a:pPr>
            <a:r>
              <a:rPr lang="en-CA" sz="3600" i="1">
                <a:latin typeface="Arial" panose="020B0604020202020204" pitchFamily="34" charset="0"/>
                <a:cs typeface="Arial" panose="020B0604020202020204" pitchFamily="34" charset="0"/>
              </a:rPr>
              <a:t>Images such as photographs, graphs, diagrams, logos, </a:t>
            </a:r>
            <a:r>
              <a:rPr lang="en-CA" sz="3600" i="1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en-CA" sz="3600" i="1">
                <a:latin typeface="Arial" panose="020B0604020202020204" pitchFamily="34" charset="0"/>
                <a:cs typeface="Arial" panose="020B0604020202020204" pitchFamily="34" charset="0"/>
              </a:rPr>
              <a:t>, can be added to the poster. Avoid long numerical tables as they will be difficult to read.</a:t>
            </a:r>
          </a:p>
          <a:p>
            <a:pPr>
              <a:spcBef>
                <a:spcPct val="50000"/>
              </a:spcBef>
            </a:pPr>
            <a:r>
              <a:rPr lang="en-CA" sz="3600" i="1">
                <a:latin typeface="Arial" panose="020B0604020202020204" pitchFamily="34" charset="0"/>
                <a:cs typeface="Arial" panose="020B0604020202020204" pitchFamily="34" charset="0"/>
              </a:rPr>
              <a:t>To insert images, go through the menus as follows: Insert / Picture / From File.  Locate the file on your computer, select and press OK. Please ensure all image files  are JPEG/PNG, other formats may cause images to get corrupted after saving.</a:t>
            </a:r>
          </a:p>
          <a:p>
            <a:pPr>
              <a:spcBef>
                <a:spcPct val="50000"/>
              </a:spcBef>
            </a:pPr>
            <a:r>
              <a:rPr lang="en-CA" sz="3600" i="1">
                <a:latin typeface="Arial" panose="020B0604020202020204" pitchFamily="34" charset="0"/>
                <a:cs typeface="Arial" panose="020B0604020202020204" pitchFamily="34" charset="0"/>
              </a:rPr>
              <a:t>Be aware of the image size you are importing. </a:t>
            </a:r>
          </a:p>
          <a:p>
            <a:pPr>
              <a:spcBef>
                <a:spcPct val="50000"/>
              </a:spcBef>
            </a:pPr>
            <a:endParaRPr lang="en-CA" sz="3600" i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en-CA" sz="3600" i="1">
                <a:latin typeface="Arial" panose="020B0604020202020204" pitchFamily="34" charset="0"/>
                <a:cs typeface="Arial" panose="020B0604020202020204" pitchFamily="34" charset="0"/>
              </a:rPr>
              <a:t>Notes about graphs…</a:t>
            </a:r>
          </a:p>
          <a:p>
            <a:pPr>
              <a:spcBef>
                <a:spcPct val="50000"/>
              </a:spcBef>
            </a:pPr>
            <a:r>
              <a:rPr lang="en-CA" sz="3600" i="1">
                <a:latin typeface="Arial" panose="020B0604020202020204" pitchFamily="34" charset="0"/>
                <a:cs typeface="Arial" panose="020B0604020202020204" pitchFamily="34" charset="0"/>
              </a:rPr>
              <a:t>For simple graphs use MS Excel, or create the graph directly in PowerPoint.</a:t>
            </a:r>
          </a:p>
          <a:p>
            <a:pPr>
              <a:spcBef>
                <a:spcPct val="50000"/>
              </a:spcBef>
            </a:pPr>
            <a:r>
              <a:rPr lang="en-CA" sz="3600" i="1">
                <a:latin typeface="Arial" panose="020B0604020202020204" pitchFamily="34" charset="0"/>
                <a:cs typeface="Arial" panose="020B0604020202020204" pitchFamily="34" charset="0"/>
              </a:rPr>
              <a:t>Graphs created in a scientific graphing program (e.g.. Sigma Plot, Prism, SPSS, Statistics) should be saved as JPEG or TIFF. </a:t>
            </a:r>
          </a:p>
        </p:txBody>
      </p:sp>
      <p:sp>
        <p:nvSpPr>
          <p:cNvPr id="47" name="Rectángulo 78">
            <a:extLst>
              <a:ext uri="{FF2B5EF4-FFF2-40B4-BE49-F238E27FC236}">
                <a16:creationId xmlns:a16="http://schemas.microsoft.com/office/drawing/2014/main" id="{AF25539B-C0D3-1F41-BEC6-0914AA4057D1}"/>
              </a:ext>
            </a:extLst>
          </p:cNvPr>
          <p:cNvSpPr/>
          <p:nvPr/>
        </p:nvSpPr>
        <p:spPr>
          <a:xfrm>
            <a:off x="17929844" y="31123572"/>
            <a:ext cx="6922032" cy="701469"/>
          </a:xfrm>
          <a:prstGeom prst="roundRect">
            <a:avLst/>
          </a:prstGeom>
          <a:gradFill flip="none" rotWithShape="1">
            <a:gsLst>
              <a:gs pos="0">
                <a:srgbClr val="094B87"/>
              </a:gs>
              <a:gs pos="75000">
                <a:srgbClr val="74ADB4"/>
              </a:gs>
              <a:gs pos="100000">
                <a:srgbClr val="8FBF52"/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3520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ACKNOWLEDGEMENT</a:t>
            </a:r>
            <a:endParaRPr lang="es-ES" sz="352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Rectángulo 88">
            <a:extLst>
              <a:ext uri="{FF2B5EF4-FFF2-40B4-BE49-F238E27FC236}">
                <a16:creationId xmlns:a16="http://schemas.microsoft.com/office/drawing/2014/main" id="{38704659-32D7-889E-26E8-D641876D415B}"/>
              </a:ext>
            </a:extLst>
          </p:cNvPr>
          <p:cNvSpPr/>
          <p:nvPr/>
        </p:nvSpPr>
        <p:spPr>
          <a:xfrm>
            <a:off x="1483064" y="42050704"/>
            <a:ext cx="88274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89677" eaLnBrk="0" hangingPunct="0">
              <a:spcBef>
                <a:spcPct val="50000"/>
              </a:spcBef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</a:t>
            </a:r>
            <a:b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Can be Vancouver style i.e. 1 </a:t>
            </a:r>
            <a:r>
              <a:rPr lang="en-US" sz="2800" b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Meyer J-P et al</a:t>
            </a:r>
            <a:r>
              <a:rPr lang="en-US" sz="28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The treatment of high grade superficial bladder cancer and carcinoma in situ </a:t>
            </a:r>
            <a:r>
              <a:rPr lang="en-US" sz="2800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wwith</a:t>
            </a:r>
            <a:r>
              <a:rPr lang="en-US" sz="280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BCG – a questionnaire survey of Consultant practice in England and Wales. </a:t>
            </a:r>
            <a:r>
              <a:rPr lang="en-US" sz="2800" i="1" err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Urol</a:t>
            </a:r>
            <a:r>
              <a:rPr lang="en-US" sz="2800" i="1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Oncol 2002; 2;: 77-80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Rectángulo 78">
            <a:extLst>
              <a:ext uri="{FF2B5EF4-FFF2-40B4-BE49-F238E27FC236}">
                <a16:creationId xmlns:a16="http://schemas.microsoft.com/office/drawing/2014/main" id="{D41D6FC1-CB92-FC41-B6F6-1F472D820217}"/>
              </a:ext>
            </a:extLst>
          </p:cNvPr>
          <p:cNvSpPr/>
          <p:nvPr/>
        </p:nvSpPr>
        <p:spPr>
          <a:xfrm>
            <a:off x="1483063" y="41328834"/>
            <a:ext cx="5680462" cy="63402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en-US" sz="3520" b="1" cap="all">
                <a:solidFill>
                  <a:srgbClr val="E67E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References</a:t>
            </a:r>
            <a:r>
              <a:rPr lang="en-US" sz="3520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s-ES" sz="3520">
              <a:solidFill>
                <a:schemeClr val="bg1"/>
              </a:solidFill>
            </a:endParaRPr>
          </a:p>
        </p:txBody>
      </p:sp>
      <p:sp>
        <p:nvSpPr>
          <p:cNvPr id="92" name="Rectángulo 91">
            <a:extLst>
              <a:ext uri="{FF2B5EF4-FFF2-40B4-BE49-F238E27FC236}">
                <a16:creationId xmlns:a16="http://schemas.microsoft.com/office/drawing/2014/main" id="{3463C38B-141E-ED73-B564-510489E25CA7}"/>
              </a:ext>
            </a:extLst>
          </p:cNvPr>
          <p:cNvSpPr/>
          <p:nvPr/>
        </p:nvSpPr>
        <p:spPr>
          <a:xfrm>
            <a:off x="1399968" y="33053669"/>
            <a:ext cx="7179793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05196" indent="-205196" defTabSz="489677" eaLnBrk="0" hangingPunct="0">
              <a:buSzPct val="60000"/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Tips for making a successful poster…</a:t>
            </a:r>
          </a:p>
          <a:p>
            <a:pPr marL="355904" indent="-355904" defTabSz="489677" eaLnBrk="0" hangingPunct="0">
              <a:buFont typeface="Arial"/>
              <a:buChar char="•"/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Re-write your paper into poster format i.e.. simplify everything, avoid data overkill. </a:t>
            </a:r>
          </a:p>
          <a:p>
            <a:pPr marL="355904" indent="-355904" defTabSz="489677" eaLnBrk="0" hangingPunct="0">
              <a:buFont typeface="Arial"/>
              <a:buChar char="•"/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Headings of more than 6 words should be in upper and lower case, not all capitals. Simplify the titles.</a:t>
            </a:r>
          </a:p>
          <a:p>
            <a:pPr marL="355904" indent="-355904" defTabSz="489677" eaLnBrk="0" hangingPunct="0">
              <a:buFont typeface="Arial"/>
              <a:buChar char="•"/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Try not to write whole sentences in capitals or underline to stress your point, use </a:t>
            </a:r>
            <a:r>
              <a:rPr lang="en-AU" sz="2800" b="1">
                <a:latin typeface="Arial" panose="020B0604020202020204" pitchFamily="34" charset="0"/>
                <a:cs typeface="Arial" panose="020B0604020202020204" pitchFamily="34" charset="0"/>
              </a:rPr>
              <a:t>bold</a:t>
            </a: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 characters instead.</a:t>
            </a:r>
          </a:p>
          <a:p>
            <a:pPr marL="355904" indent="-355904" defTabSz="489677" eaLnBrk="0" hangingPunct="0">
              <a:buFont typeface="Arial"/>
              <a:buChar char="•"/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When laying out your poster, leave white space around your text. Don</a:t>
            </a:r>
            <a:r>
              <a:rPr lang="ja-JP" altLang="en-AU" sz="280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t overcrowd your poster.</a:t>
            </a:r>
          </a:p>
          <a:p>
            <a:pPr marL="355904" indent="-355904" defTabSz="489677" eaLnBrk="0" hangingPunct="0">
              <a:buFont typeface="Arial"/>
              <a:buChar char="•"/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Spell check and get someone else to proof-read.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ángulo 78">
            <a:extLst>
              <a:ext uri="{FF2B5EF4-FFF2-40B4-BE49-F238E27FC236}">
                <a16:creationId xmlns:a16="http://schemas.microsoft.com/office/drawing/2014/main" id="{C1943C73-3886-8D4B-A5A1-29E4FE37759C}"/>
              </a:ext>
            </a:extLst>
          </p:cNvPr>
          <p:cNvSpPr/>
          <p:nvPr/>
        </p:nvSpPr>
        <p:spPr>
          <a:xfrm>
            <a:off x="11007812" y="41286130"/>
            <a:ext cx="6922032" cy="634020"/>
          </a:xfrm>
          <a:prstGeom prst="rect">
            <a:avLst/>
          </a:prstGeom>
          <a:noFill/>
          <a:ln>
            <a:noFill/>
          </a:ln>
        </p:spPr>
        <p:txBody>
          <a:bodyPr wrap="square" anchor="ctr">
            <a:spAutoFit/>
          </a:bodyPr>
          <a:lstStyle/>
          <a:p>
            <a:r>
              <a:rPr lang="en-US" sz="3520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520" b="1" cap="all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 INFORMATION </a:t>
            </a:r>
            <a:endParaRPr lang="es-ES" sz="352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Rectángulo 92">
            <a:extLst>
              <a:ext uri="{FF2B5EF4-FFF2-40B4-BE49-F238E27FC236}">
                <a16:creationId xmlns:a16="http://schemas.microsoft.com/office/drawing/2014/main" id="{ECE9CC05-7219-5FF4-6611-F958E1327001}"/>
              </a:ext>
            </a:extLst>
          </p:cNvPr>
          <p:cNvSpPr/>
          <p:nvPr/>
        </p:nvSpPr>
        <p:spPr>
          <a:xfrm>
            <a:off x="11228132" y="42043820"/>
            <a:ext cx="52186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89677" eaLnBrk="0" hangingPunct="0">
              <a:spcBef>
                <a:spcPct val="50000"/>
              </a:spcBef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Rectángulo 92">
            <a:extLst>
              <a:ext uri="{FF2B5EF4-FFF2-40B4-BE49-F238E27FC236}">
                <a16:creationId xmlns:a16="http://schemas.microsoft.com/office/drawing/2014/main" id="{2AAA29CE-6067-074E-944B-727D76563EE0}"/>
              </a:ext>
            </a:extLst>
          </p:cNvPr>
          <p:cNvSpPr/>
          <p:nvPr/>
        </p:nvSpPr>
        <p:spPr>
          <a:xfrm>
            <a:off x="18344559" y="32381382"/>
            <a:ext cx="52186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89677" eaLnBrk="0" hangingPunct="0">
              <a:spcBef>
                <a:spcPct val="50000"/>
              </a:spcBef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ctángulo 92">
            <a:extLst>
              <a:ext uri="{FF2B5EF4-FFF2-40B4-BE49-F238E27FC236}">
                <a16:creationId xmlns:a16="http://schemas.microsoft.com/office/drawing/2014/main" id="{6532A9D9-777B-F145-91D8-86C4A52F741A}"/>
              </a:ext>
            </a:extLst>
          </p:cNvPr>
          <p:cNvSpPr/>
          <p:nvPr/>
        </p:nvSpPr>
        <p:spPr>
          <a:xfrm>
            <a:off x="10644369" y="32381382"/>
            <a:ext cx="521869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89677" eaLnBrk="0" hangingPunct="0">
              <a:spcBef>
                <a:spcPct val="50000"/>
              </a:spcBef>
            </a:pPr>
            <a:r>
              <a:rPr lang="en-AU" sz="2800">
                <a:latin typeface="Arial" panose="020B0604020202020204" pitchFamily="34" charset="0"/>
                <a:cs typeface="Arial" panose="020B0604020202020204" pitchFamily="34" charset="0"/>
              </a:rPr>
              <a:t>Just highlight this text and replace with your own text. </a:t>
            </a:r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ctángulo 78">
            <a:extLst>
              <a:ext uri="{FF2B5EF4-FFF2-40B4-BE49-F238E27FC236}">
                <a16:creationId xmlns:a16="http://schemas.microsoft.com/office/drawing/2014/main" id="{C5D1FB32-0C6A-0843-A725-EB4DB72138A7}"/>
              </a:ext>
            </a:extLst>
          </p:cNvPr>
          <p:cNvSpPr/>
          <p:nvPr/>
        </p:nvSpPr>
        <p:spPr>
          <a:xfrm>
            <a:off x="9974586" y="8571618"/>
            <a:ext cx="14565559" cy="701469"/>
          </a:xfrm>
          <a:prstGeom prst="roundRect">
            <a:avLst/>
          </a:prstGeom>
          <a:gradFill flip="none" rotWithShape="1">
            <a:gsLst>
              <a:gs pos="0">
                <a:srgbClr val="094B87"/>
              </a:gs>
              <a:gs pos="75000">
                <a:srgbClr val="74ADB4"/>
              </a:gs>
              <a:gs pos="100000">
                <a:srgbClr val="8FBF52"/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3520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 </a:t>
            </a:r>
            <a:endParaRPr lang="es-ES" sz="3520">
              <a:solidFill>
                <a:schemeClr val="bg1"/>
              </a:solidFill>
            </a:endParaRPr>
          </a:p>
        </p:txBody>
      </p:sp>
      <p:sp>
        <p:nvSpPr>
          <p:cNvPr id="79" name="Rectángulo 78">
            <a:extLst>
              <a:ext uri="{FF2B5EF4-FFF2-40B4-BE49-F238E27FC236}">
                <a16:creationId xmlns:a16="http://schemas.microsoft.com/office/drawing/2014/main" id="{4424FF64-2C10-553A-6FF0-51439352896B}"/>
              </a:ext>
            </a:extLst>
          </p:cNvPr>
          <p:cNvSpPr/>
          <p:nvPr/>
        </p:nvSpPr>
        <p:spPr>
          <a:xfrm>
            <a:off x="1234098" y="8571618"/>
            <a:ext cx="7793107" cy="701469"/>
          </a:xfrm>
          <a:prstGeom prst="roundRect">
            <a:avLst/>
          </a:prstGeom>
          <a:gradFill flip="none" rotWithShape="1">
            <a:gsLst>
              <a:gs pos="0">
                <a:srgbClr val="094B87"/>
              </a:gs>
              <a:gs pos="75000">
                <a:srgbClr val="74ADB4"/>
              </a:gs>
              <a:gs pos="100000">
                <a:srgbClr val="8FBF52"/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3520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INTRODUCTION </a:t>
            </a:r>
            <a:endParaRPr lang="es-ES" sz="3520">
              <a:solidFill>
                <a:schemeClr val="bg1"/>
              </a:solidFill>
            </a:endParaRPr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BC35E361-4A43-BF74-FC65-E8DA7C05F3FE}"/>
              </a:ext>
            </a:extLst>
          </p:cNvPr>
          <p:cNvSpPr/>
          <p:nvPr/>
        </p:nvSpPr>
        <p:spPr>
          <a:xfrm>
            <a:off x="9963768" y="25649927"/>
            <a:ext cx="290873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400" i="1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graphicFrame>
        <p:nvGraphicFramePr>
          <p:cNvPr id="78" name="Tabla 77">
            <a:extLst>
              <a:ext uri="{FF2B5EF4-FFF2-40B4-BE49-F238E27FC236}">
                <a16:creationId xmlns:a16="http://schemas.microsoft.com/office/drawing/2014/main" id="{62A89C99-BF07-315D-C490-768CB185BE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8305169"/>
              </p:ext>
            </p:extLst>
          </p:nvPr>
        </p:nvGraphicFramePr>
        <p:xfrm>
          <a:off x="16747037" y="20440162"/>
          <a:ext cx="7793110" cy="4566880"/>
        </p:xfrm>
        <a:graphic>
          <a:graphicData uri="http://schemas.openxmlformats.org/drawingml/2006/table">
            <a:tbl>
              <a:tblPr firstRow="1" bandRow="1"/>
              <a:tblGrid>
                <a:gridCol w="1558622">
                  <a:extLst>
                    <a:ext uri="{9D8B030D-6E8A-4147-A177-3AD203B41FA5}">
                      <a16:colId xmlns:a16="http://schemas.microsoft.com/office/drawing/2014/main" val="2581945635"/>
                    </a:ext>
                  </a:extLst>
                </a:gridCol>
                <a:gridCol w="1558622">
                  <a:extLst>
                    <a:ext uri="{9D8B030D-6E8A-4147-A177-3AD203B41FA5}">
                      <a16:colId xmlns:a16="http://schemas.microsoft.com/office/drawing/2014/main" val="1311242281"/>
                    </a:ext>
                  </a:extLst>
                </a:gridCol>
                <a:gridCol w="1558622">
                  <a:extLst>
                    <a:ext uri="{9D8B030D-6E8A-4147-A177-3AD203B41FA5}">
                      <a16:colId xmlns:a16="http://schemas.microsoft.com/office/drawing/2014/main" val="576665038"/>
                    </a:ext>
                  </a:extLst>
                </a:gridCol>
                <a:gridCol w="1558622">
                  <a:extLst>
                    <a:ext uri="{9D8B030D-6E8A-4147-A177-3AD203B41FA5}">
                      <a16:colId xmlns:a16="http://schemas.microsoft.com/office/drawing/2014/main" val="756634555"/>
                    </a:ext>
                  </a:extLst>
                </a:gridCol>
                <a:gridCol w="1558622">
                  <a:extLst>
                    <a:ext uri="{9D8B030D-6E8A-4147-A177-3AD203B41FA5}">
                      <a16:colId xmlns:a16="http://schemas.microsoft.com/office/drawing/2014/main" val="2609625798"/>
                    </a:ext>
                  </a:extLst>
                </a:gridCol>
              </a:tblGrid>
              <a:tr h="456688">
                <a:tc>
                  <a:txBody>
                    <a:bodyPr/>
                    <a:lstStyle/>
                    <a:p>
                      <a:endParaRPr lang="es-ES" sz="1800">
                        <a:solidFill>
                          <a:srgbClr val="177DA4"/>
                        </a:solidFill>
                      </a:endParaRPr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F3A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800">
                        <a:solidFill>
                          <a:srgbClr val="177DA4"/>
                        </a:solidFill>
                      </a:endParaRPr>
                    </a:p>
                  </a:txBody>
                  <a:tcPr marL="44097" marR="44097" marT="22050" marB="2205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F3A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800">
                        <a:solidFill>
                          <a:srgbClr val="177DA4"/>
                        </a:solidFill>
                      </a:endParaRPr>
                    </a:p>
                  </a:txBody>
                  <a:tcPr marL="44097" marR="44097" marT="22050" marB="2205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F3A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800">
                        <a:solidFill>
                          <a:srgbClr val="177DA4"/>
                        </a:solidFill>
                      </a:endParaRPr>
                    </a:p>
                  </a:txBody>
                  <a:tcPr marL="44097" marR="44097" marT="22050" marB="2205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F3A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1800">
                        <a:solidFill>
                          <a:srgbClr val="177DA4"/>
                        </a:solidFill>
                      </a:endParaRPr>
                    </a:p>
                  </a:txBody>
                  <a:tcPr marL="44097" marR="44097" marT="22050" marB="2205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9F3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6304912"/>
                  </a:ext>
                </a:extLst>
              </a:tr>
              <a:tr h="456688"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7375713"/>
                  </a:ext>
                </a:extLst>
              </a:tr>
              <a:tr h="456688"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2416857"/>
                  </a:ext>
                </a:extLst>
              </a:tr>
              <a:tr h="456688"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3603507"/>
                  </a:ext>
                </a:extLst>
              </a:tr>
              <a:tr h="456688"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23329125"/>
                  </a:ext>
                </a:extLst>
              </a:tr>
              <a:tr h="456688"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4611130"/>
                  </a:ext>
                </a:extLst>
              </a:tr>
              <a:tr h="456688"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0442471"/>
                  </a:ext>
                </a:extLst>
              </a:tr>
              <a:tr h="456688"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4764352"/>
                  </a:ext>
                </a:extLst>
              </a:tr>
              <a:tr h="456688"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33145208"/>
                  </a:ext>
                </a:extLst>
              </a:tr>
              <a:tr h="456688"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s-ES" sz="1800"/>
                    </a:p>
                  </a:txBody>
                  <a:tcPr marL="44097" marR="44097" marT="22050" marB="22050">
                    <a:lnL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CB2B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1519569"/>
                  </a:ext>
                </a:extLst>
              </a:tr>
            </a:tbl>
          </a:graphicData>
        </a:graphic>
      </p:graphicFrame>
      <p:sp>
        <p:nvSpPr>
          <p:cNvPr id="58" name="Textbox 26">
            <a:extLst>
              <a:ext uri="{FF2B5EF4-FFF2-40B4-BE49-F238E27FC236}">
                <a16:creationId xmlns:a16="http://schemas.microsoft.com/office/drawing/2014/main" id="{A062B9EE-207C-044B-8F09-AC7E48EFBEB0}"/>
              </a:ext>
            </a:extLst>
          </p:cNvPr>
          <p:cNvSpPr txBox="1">
            <a:spLocks/>
          </p:cNvSpPr>
          <p:nvPr/>
        </p:nvSpPr>
        <p:spPr>
          <a:xfrm rot="16200000">
            <a:off x="20974284" y="40533822"/>
            <a:ext cx="6641934" cy="776056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0160">
              <a:spcBef>
                <a:spcPts val="72"/>
              </a:spcBef>
            </a:pPr>
            <a:r>
              <a:rPr lang="en-US" sz="7200" b="1" spc="-8">
                <a:gradFill>
                  <a:gsLst>
                    <a:gs pos="0">
                      <a:srgbClr val="0070C0"/>
                    </a:gs>
                    <a:gs pos="48000">
                      <a:srgbClr val="558ED5"/>
                    </a:gs>
                    <a:gs pos="100000">
                      <a:srgbClr val="92D050"/>
                    </a:gs>
                  </a:gsLst>
                  <a:lin ang="0" scaled="0"/>
                </a:gradFill>
                <a:latin typeface="Ruda Black" panose="02000000000000000000" pitchFamily="2" charset="0"/>
                <a:ea typeface="Tahoma" panose="020B0604030504040204" pitchFamily="34" charset="0"/>
              </a:rPr>
              <a:t>#ESCAIDE2026</a:t>
            </a:r>
            <a:endParaRPr lang="it-IT" sz="7200"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85" name="Rectángulo 84">
            <a:extLst>
              <a:ext uri="{FF2B5EF4-FFF2-40B4-BE49-F238E27FC236}">
                <a16:creationId xmlns:a16="http://schemas.microsoft.com/office/drawing/2014/main" id="{BE4A14BA-D699-0A5C-3A86-8F97B66A5956}"/>
              </a:ext>
            </a:extLst>
          </p:cNvPr>
          <p:cNvSpPr/>
          <p:nvPr/>
        </p:nvSpPr>
        <p:spPr>
          <a:xfrm>
            <a:off x="16747037" y="25460966"/>
            <a:ext cx="78506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2800" i="1">
                <a:latin typeface="Arial" panose="020B0604020202020204" pitchFamily="34" charset="0"/>
                <a:cs typeface="Arial" panose="020B0604020202020204" pitchFamily="34" charset="0"/>
              </a:rPr>
              <a:t>The recommended font for captions is Calibri, not smaller than 15 pt. Left aligned if it refers to a figure on its left. Try to start the captions right at the top edge of the picture (graph or photo).</a:t>
            </a:r>
          </a:p>
        </p:txBody>
      </p:sp>
      <p:sp>
        <p:nvSpPr>
          <p:cNvPr id="77" name="Rectángulo 76">
            <a:extLst>
              <a:ext uri="{FF2B5EF4-FFF2-40B4-BE49-F238E27FC236}">
                <a16:creationId xmlns:a16="http://schemas.microsoft.com/office/drawing/2014/main" id="{8723CF62-DA14-055D-AD75-766D6EB8241E}"/>
              </a:ext>
            </a:extLst>
          </p:cNvPr>
          <p:cNvSpPr/>
          <p:nvPr/>
        </p:nvSpPr>
        <p:spPr>
          <a:xfrm>
            <a:off x="10039966" y="20440161"/>
            <a:ext cx="2908737" cy="4894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926"/>
          </a:p>
        </p:txBody>
      </p:sp>
      <p:sp>
        <p:nvSpPr>
          <p:cNvPr id="84" name="Rectángulo 83">
            <a:extLst>
              <a:ext uri="{FF2B5EF4-FFF2-40B4-BE49-F238E27FC236}">
                <a16:creationId xmlns:a16="http://schemas.microsoft.com/office/drawing/2014/main" id="{AC4AE518-A405-9C55-A622-53A42BF2F644}"/>
              </a:ext>
            </a:extLst>
          </p:cNvPr>
          <p:cNvSpPr/>
          <p:nvPr/>
        </p:nvSpPr>
        <p:spPr>
          <a:xfrm>
            <a:off x="13247186" y="20440161"/>
            <a:ext cx="2908737" cy="48941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926"/>
          </a:p>
        </p:txBody>
      </p:sp>
      <p:sp>
        <p:nvSpPr>
          <p:cNvPr id="40" name="Rectángulo 78">
            <a:extLst>
              <a:ext uri="{FF2B5EF4-FFF2-40B4-BE49-F238E27FC236}">
                <a16:creationId xmlns:a16="http://schemas.microsoft.com/office/drawing/2014/main" id="{980FF753-7D36-334B-9FF3-A605C2D489F6}"/>
              </a:ext>
            </a:extLst>
          </p:cNvPr>
          <p:cNvSpPr/>
          <p:nvPr/>
        </p:nvSpPr>
        <p:spPr>
          <a:xfrm>
            <a:off x="1234098" y="16972277"/>
            <a:ext cx="7793107" cy="701469"/>
          </a:xfrm>
          <a:prstGeom prst="roundRect">
            <a:avLst/>
          </a:prstGeom>
          <a:gradFill flip="none" rotWithShape="1">
            <a:gsLst>
              <a:gs pos="0">
                <a:srgbClr val="094B87"/>
              </a:gs>
              <a:gs pos="75000">
                <a:srgbClr val="74ADB4"/>
              </a:gs>
              <a:gs pos="100000">
                <a:srgbClr val="8FBF52"/>
              </a:gs>
            </a:gsLst>
            <a:lin ang="0" scaled="1"/>
            <a:tileRect/>
          </a:gradFill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3520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AIM </a:t>
            </a:r>
            <a:endParaRPr lang="es-ES" sz="3520">
              <a:solidFill>
                <a:schemeClr val="bg1"/>
              </a:solidFill>
            </a:endParaRPr>
          </a:p>
        </p:txBody>
      </p:sp>
      <p:cxnSp>
        <p:nvCxnSpPr>
          <p:cNvPr id="14" name="Connettore 1 13">
            <a:extLst>
              <a:ext uri="{FF2B5EF4-FFF2-40B4-BE49-F238E27FC236}">
                <a16:creationId xmlns:a16="http://schemas.microsoft.com/office/drawing/2014/main" id="{89BB96B0-EAF7-5F4A-8064-AD20DB05E1E2}"/>
              </a:ext>
            </a:extLst>
          </p:cNvPr>
          <p:cNvCxnSpPr/>
          <p:nvPr/>
        </p:nvCxnSpPr>
        <p:spPr>
          <a:xfrm>
            <a:off x="10538521" y="40173850"/>
            <a:ext cx="12702891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5" name="Rectángulo 78">
            <a:extLst>
              <a:ext uri="{FF2B5EF4-FFF2-40B4-BE49-F238E27FC236}">
                <a16:creationId xmlns:a16="http://schemas.microsoft.com/office/drawing/2014/main" id="{CCE8BE52-8D89-2244-99D1-61B0C7123683}"/>
              </a:ext>
            </a:extLst>
          </p:cNvPr>
          <p:cNvSpPr/>
          <p:nvPr/>
        </p:nvSpPr>
        <p:spPr>
          <a:xfrm>
            <a:off x="1234098" y="31123572"/>
            <a:ext cx="7793107" cy="701469"/>
          </a:xfrm>
          <a:prstGeom prst="roundRect">
            <a:avLst/>
          </a:prstGeom>
          <a:gradFill flip="none" rotWithShape="1">
            <a:gsLst>
              <a:gs pos="0">
                <a:srgbClr val="094B87"/>
              </a:gs>
              <a:gs pos="75000">
                <a:srgbClr val="74ADB4"/>
              </a:gs>
              <a:gs pos="100000">
                <a:srgbClr val="8FBF52"/>
              </a:gs>
            </a:gsLst>
            <a:lin ang="0" scaled="1"/>
            <a:tileRect/>
          </a:gradFill>
          <a:ln>
            <a:noFill/>
          </a:ln>
          <a:effectLst>
            <a:glow>
              <a:schemeClr val="accent1">
                <a:alpha val="40000"/>
              </a:schemeClr>
            </a:glow>
            <a:outerShdw sx="1000" sy="1000" algn="ctr" rotWithShape="0">
              <a:srgbClr val="000000"/>
            </a:outerShdw>
            <a:reflection endPos="0" dir="5400000" sy="-100000" algn="bl" rotWithShape="0"/>
            <a:softEdge rad="0"/>
          </a:effectLst>
        </p:spPr>
        <p:txBody>
          <a:bodyPr wrap="square" anchor="ctr">
            <a:spAutoFit/>
          </a:bodyPr>
          <a:lstStyle/>
          <a:p>
            <a:pPr algn="ctr"/>
            <a:r>
              <a:rPr lang="en-US" sz="3520" b="1" cap="all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METHOD </a:t>
            </a:r>
            <a:endParaRPr lang="es-ES" sz="352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6771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tandard Document" ma:contentTypeID="0x010100EE95EE7DB3A482488E68FA4A7091999F003AECC66855C73D45A0E96A8EB1E886CF" ma:contentTypeVersion="102" ma:contentTypeDescription="Create a new document." ma:contentTypeScope="" ma:versionID="db1321c4f964d4fae27d65c04c55c029">
  <xsd:schema xmlns:xsd="http://www.w3.org/2001/XMLSchema" xmlns:xs="http://www.w3.org/2001/XMLSchema" xmlns:p="http://schemas.microsoft.com/office/2006/metadata/properties" xmlns:ns1="http://schemas.microsoft.com/sharepoint/v3" xmlns:ns2="4240f11c-4df2-4a37-9be1-bdf0d4dfc218" xmlns:ns3="fe73b3f6-a427-4a99-886e-da32c6de835d" xmlns:ns4="ad844e80-7513-4d59-8106-40a8f6a315d3" xmlns:ns5="f2fd96a0-93cb-4cbb-ae71-b2592e69a3a8" targetNamespace="http://schemas.microsoft.com/office/2006/metadata/properties" ma:root="true" ma:fieldsID="de89a1fd9be89d351b79e3fa9ad81ef4" ns1:_="" ns2:_="" ns3:_="" ns4:_="" ns5:_="">
    <xsd:import namespace="http://schemas.microsoft.com/sharepoint/v3"/>
    <xsd:import namespace="4240f11c-4df2-4a37-9be1-bdf0d4dfc218"/>
    <xsd:import namespace="fe73b3f6-a427-4a99-886e-da32c6de835d"/>
    <xsd:import namespace="ad844e80-7513-4d59-8106-40a8f6a315d3"/>
    <xsd:import namespace="f2fd96a0-93cb-4cbb-ae71-b2592e69a3a8"/>
    <xsd:element name="properties">
      <xsd:complexType>
        <xsd:sequence>
          <xsd:element name="documentManagement">
            <xsd:complexType>
              <xsd:all>
                <xsd:element ref="ns2:ECMX_SUMMARY" minOccurs="0"/>
                <xsd:element ref="ns3:c67668d6730c4bc2a26c654fc875ab99" minOccurs="0"/>
                <xsd:element ref="ns3:TaxCatchAll" minOccurs="0"/>
                <xsd:element ref="ns3:TaxCatchAllLabel" minOccurs="0"/>
                <xsd:element ref="ns3:o13d78bceb4b4178ab3c456bf4db706a" minOccurs="0"/>
                <xsd:element ref="ns3:na274824997947589a1bfdfb0b645b50" minOccurs="0"/>
                <xsd:element ref="ns3:kf1264ba1b22407abef15b09c01e8cf0" minOccurs="0"/>
                <xsd:element ref="ns3:b489bfe21c7249aba6a1ae186fa4e51c" minOccurs="0"/>
                <xsd:element ref="ns3:cbaf9fdaaf87475a8d0ae10d3e79318e" minOccurs="0"/>
                <xsd:element ref="ns2:ECMX_PUBLISHDATE" minOccurs="0"/>
                <xsd:element ref="ns2:ECMX_BUSINESSID" minOccurs="0"/>
                <xsd:element ref="ns2:ECMX_OPERATIONALID" minOccurs="0"/>
                <xsd:element ref="ns2:ECMX_ADDITIONALINFO" minOccurs="0"/>
                <xsd:element ref="ns3:ECMX_OWNER" minOccurs="0"/>
                <xsd:element ref="ns4:TaxKeywordTaxHTField" minOccurs="0"/>
                <xsd:element ref="ns5:MediaServiceLocation" minOccurs="0"/>
                <xsd:element ref="ns4:_dlc_DocId" minOccurs="0"/>
                <xsd:element ref="ns4:_dlc_DocIdUrl" minOccurs="0"/>
                <xsd:element ref="ns4:_dlc_DocIdPersistId" minOccurs="0"/>
                <xsd:element ref="ns5:MediaServiceObjectDetectorVersions" minOccurs="0"/>
                <xsd:element ref="ns5:MediaServiceSearchProperties" minOccurs="0"/>
                <xsd:element ref="ns1:_ip_UnifiedCompliancePolicyProperties" minOccurs="0"/>
                <xsd:element ref="ns1:_ip_UnifiedCompliancePolicyUIAction" minOccurs="0"/>
                <xsd:element ref="ns5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40f11c-4df2-4a37-9be1-bdf0d4dfc218" elementFormDefault="qualified">
    <xsd:import namespace="http://schemas.microsoft.com/office/2006/documentManagement/types"/>
    <xsd:import namespace="http://schemas.microsoft.com/office/infopath/2007/PartnerControls"/>
    <xsd:element name="ECMX_SUMMARY" ma:index="8" nillable="true" ma:displayName="Summary" ma:description="Short and distinct description of the document" ma:internalName="ECMX_SUMMARY">
      <xsd:simpleType>
        <xsd:restriction base="dms:Note">
          <xsd:maxLength value="255"/>
        </xsd:restriction>
      </xsd:simpleType>
    </xsd:element>
    <xsd:element name="ECMX_PUBLISHDATE" ma:index="23" nillable="true" ma:displayName="Publish Date" ma:description="Enter the date of publication or finalisation of this document" ma:format="DateOnly" ma:internalName="ECMX_PUBLISHDATE">
      <xsd:simpleType>
        <xsd:restriction base="dms:DateTime"/>
      </xsd:simpleType>
    </xsd:element>
    <xsd:element name="ECMX_BUSINESSID" ma:index="24" nillable="true" ma:displayName="Business ID" ma:description="Enter the business identifier of the document such as ECDC/IP/25" ma:internalName="ECMX_BUSINESSID">
      <xsd:simpleType>
        <xsd:restriction base="dms:Text">
          <xsd:maxLength value="255"/>
        </xsd:restriction>
      </xsd:simpleType>
    </xsd:element>
    <xsd:element name="ECMX_OPERATIONALID" ma:index="25" nillable="true" ma:displayName="Operational ID" ma:description="Enter the operational or workflow identifier such as 104.2.2.1" ma:internalName="ECMX_OPERATIONALID">
      <xsd:simpleType>
        <xsd:restriction base="dms:Text">
          <xsd:maxLength value="255"/>
        </xsd:restriction>
      </xsd:simpleType>
    </xsd:element>
    <xsd:element name="ECMX_ADDITIONALINFO" ma:index="26" nillable="true" ma:displayName="Additional Info" ma:description="Provide any additional notes or information about the document" ma:internalName="ECMX_ADDITIONALINFO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73b3f6-a427-4a99-886e-da32c6de835d" elementFormDefault="qualified">
    <xsd:import namespace="http://schemas.microsoft.com/office/2006/documentManagement/types"/>
    <xsd:import namespace="http://schemas.microsoft.com/office/infopath/2007/PartnerControls"/>
    <xsd:element name="c67668d6730c4bc2a26c654fc875ab99" ma:index="9" nillable="true" ma:taxonomy="true" ma:internalName="c67668d6730c4bc2a26c654fc875ab99" ma:taxonomyFieldName="ECMX_CATEGORYLABEL" ma:displayName="Category Label" ma:default="540;#Scientific processes and methods|92579af8-11db-411f-aa44-a24896ccd6cf" ma:fieldId="{c67668d6-730c-4bc2-a26c-654fc875ab99}" ma:sspId="14c281f0-fdb2-43d6-8bd5-8268950107ba" ma:termSetId="c558570e-7e10-421a-aae8-97c91a67507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0" nillable="true" ma:displayName="Taxonomy Catch All Column" ma:hidden="true" ma:list="{2319cc74-d52a-42f3-8d41-c7787f9c6e43}" ma:internalName="TaxCatchAll" ma:showField="CatchAllData" ma:web="ad844e80-7513-4d59-8106-40a8f6a315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onomy Catch All Column1" ma:hidden="true" ma:list="{2319cc74-d52a-42f3-8d41-c7787f9c6e43}" ma:internalName="TaxCatchAllLabel" ma:readOnly="true" ma:showField="CatchAllDataLabel" ma:web="ad844e80-7513-4d59-8106-40a8f6a315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13d78bceb4b4178ab3c456bf4db706a" ma:index="13" nillable="true" ma:taxonomy="true" ma:internalName="o13d78bceb4b4178ab3c456bf4db706a" ma:taxonomyFieldName="ECMX_DOCUMENTTYPE" ma:displayName="Document Type" ma:fieldId="{813d78bc-eb4b-4178-ab3c-456bf4db706a}" ma:sspId="14c281f0-fdb2-43d6-8bd5-8268950107ba" ma:termSetId="c389c416-3255-4b96-b67a-477bf9d78a2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a274824997947589a1bfdfb0b645b50" ma:index="15" nillable="true" ma:taxonomy="true" ma:internalName="na274824997947589a1bfdfb0b645b50" ma:taxonomyFieldName="ECMX_ENTITY" ma:displayName="Entity" ma:fieldId="{7a274824-9979-4758-9a1b-fdfb0b645b50}" ma:sspId="14c281f0-fdb2-43d6-8bd5-8268950107ba" ma:termSetId="642df4da-6b01-472d-8f33-07d3ed3a3ad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kf1264ba1b22407abef15b09c01e8cf0" ma:index="17" nillable="true" ma:taxonomy="true" ma:internalName="kf1264ba1b22407abef15b09c01e8cf0" ma:taxonomyFieldName="ECMX_DISEASEPATHOGEN" ma:displayName="Disease/Pathogen" ma:fieldId="{4f1264ba-1b22-407a-bef1-5b09c01e8cf0}" ma:sspId="14c281f0-fdb2-43d6-8bd5-8268950107ba" ma:termSetId="0299f09b-7697-48da-88c2-893786836ca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489bfe21c7249aba6a1ae186fa4e51c" ma:index="19" nillable="true" ma:taxonomy="true" ma:internalName="b489bfe21c7249aba6a1ae186fa4e51c" ma:taxonomyFieldName="ECMX_DOCUMENTSTATUS" ma:displayName="Document Status" ma:default="1;#Draft|bed60e9a-f1b8-4691-a7e2-534f78067ff3" ma:fieldId="{b489bfe2-1c72-49ab-a6a1-ae186fa4e51c}" ma:sspId="14c281f0-fdb2-43d6-8bd5-8268950107ba" ma:termSetId="142c0697-2f33-49ef-84e0-8a01165d72a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baf9fdaaf87475a8d0ae10d3e79318e" ma:index="21" nillable="true" ma:taxonomy="true" ma:internalName="cbaf9fdaaf87475a8d0ae10d3e79318e" ma:taxonomyFieldName="ECMX_LIFECYCLE" ma:displayName="Lifecycle" ma:default="2;#Active|50127695-0d4f-4ac1-ab93-ebc716c3e584" ma:fieldId="{cbaf9fda-af87-475a-8d0a-e10d3e79318e}" ma:sspId="14c281f0-fdb2-43d6-8bd5-8268950107ba" ma:termSetId="84fb9b37-c2b8-4969-9234-b37fe8170d9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CMX_OWNER" ma:index="27" nillable="true" ma:displayName="Owner" ma:list="UserInfo" ma:SharePointGroup="0" ma:internalName="ECMX_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44e80-7513-4d59-8106-40a8f6a315d3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8" nillable="true" ma:taxonomy="true" ma:internalName="TaxKeywordTaxHTField" ma:taxonomyFieldName="TaxKeyword" ma:displayName="Enterprise Keywords" ma:fieldId="{23f27201-bee3-471e-b2e7-b64fd8b7ca38}" ma:taxonomyMulti="true" ma:sspId="14c281f0-fdb2-43d6-8bd5-8268950107b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_dlc_DocId" ma:index="31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3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3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fd96a0-93cb-4cbb-ae71-b2592e69a3a8" elementFormDefault="qualified">
    <xsd:import namespace="http://schemas.microsoft.com/office/2006/documentManagement/types"/>
    <xsd:import namespace="http://schemas.microsoft.com/office/infopath/2007/PartnerControls"/>
    <xsd:element name="MediaServiceLocation" ma:index="3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3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haredContentType xmlns="Microsoft.SharePoint.Taxonomy.ContentTypeSync" SourceId="14c281f0-fdb2-43d6-8bd5-8268950107ba" ContentTypeId="0x010100EE95EE7DB3A482488E68FA4A7091999F" PreviousValue="false"/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a274824997947589a1bfdfb0b645b50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ECDC</TermName>
          <TermId xmlns="http://schemas.microsoft.com/office/infopath/2007/PartnerControls">931345c4-86d9-4b39-a79a-5a8b0b90257f</TermId>
        </TermInfo>
      </Terms>
    </na274824997947589a1bfdfb0b645b50>
    <kf1264ba1b22407abef15b09c01e8cf0 xmlns="fe73b3f6-a427-4a99-886e-da32c6de835d">
      <Terms xmlns="http://schemas.microsoft.com/office/infopath/2007/PartnerControls"/>
    </kf1264ba1b22407abef15b09c01e8cf0>
    <cbaf9fdaaf87475a8d0ae10d3e79318e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Active</TermName>
          <TermId xmlns="http://schemas.microsoft.com/office/infopath/2007/PartnerControls">50127695-0d4f-4ac1-ab93-ebc716c3e584</TermId>
        </TermInfo>
      </Terms>
    </cbaf9fdaaf87475a8d0ae10d3e79318e>
    <o13d78bceb4b4178ab3c456bf4db706a xmlns="fe73b3f6-a427-4a99-886e-da32c6de835d">
      <Terms xmlns="http://schemas.microsoft.com/office/infopath/2007/PartnerControls"/>
    </o13d78bceb4b4178ab3c456bf4db706a>
    <c67668d6730c4bc2a26c654fc875ab99 xmlns="fe73b3f6-a427-4a99-886e-da32c6de835d">
      <Terms xmlns="http://schemas.microsoft.com/office/infopath/2007/PartnerControls"/>
    </c67668d6730c4bc2a26c654fc875ab99>
    <b489bfe21c7249aba6a1ae186fa4e51c xmlns="fe73b3f6-a427-4a99-886e-da32c6de835d">
      <Terms xmlns="http://schemas.microsoft.com/office/infopath/2007/PartnerControls">
        <TermInfo xmlns="http://schemas.microsoft.com/office/infopath/2007/PartnerControls">
          <TermName xmlns="http://schemas.microsoft.com/office/infopath/2007/PartnerControls">Draft</TermName>
          <TermId xmlns="http://schemas.microsoft.com/office/infopath/2007/PartnerControls">bed60e9a-f1b8-4691-a7e2-534f78067ff3</TermId>
        </TermInfo>
      </Terms>
    </b489bfe21c7249aba6a1ae186fa4e51c>
    <TaxCatchAll xmlns="fe73b3f6-a427-4a99-886e-da32c6de835d">
      <Value>111</Value>
      <Value>2</Value>
      <Value>1</Value>
    </TaxCatchAll>
    <ECMX_SUMMARY xmlns="4240f11c-4df2-4a37-9be1-bdf0d4dfc218" xsi:nil="true"/>
    <ECMX_ADDITIONALINFO xmlns="4240f11c-4df2-4a37-9be1-bdf0d4dfc218" xsi:nil="true"/>
    <ECMX_OWNER xmlns="fe73b3f6-a427-4a99-886e-da32c6de835d">
      <UserInfo>
        <DisplayName/>
        <AccountId xsi:nil="true"/>
        <AccountType/>
      </UserInfo>
    </ECMX_OWNER>
    <ECMX_PUBLISHDATE xmlns="4240f11c-4df2-4a37-9be1-bdf0d4dfc218" xsi:nil="true"/>
    <ECMX_BUSINESSID xmlns="4240f11c-4df2-4a37-9be1-bdf0d4dfc218" xsi:nil="true"/>
    <ECMX_OPERATIONALID xmlns="4240f11c-4df2-4a37-9be1-bdf0d4dfc218" xsi:nil="true"/>
    <_ip_UnifiedCompliancePolicyUIAction xmlns="http://schemas.microsoft.com/sharepoint/v3" xsi:nil="true"/>
    <_ip_UnifiedCompliancePolicyProperties xmlns="http://schemas.microsoft.com/sharepoint/v3" xsi:nil="true"/>
    <TaxKeywordTaxHTField xmlns="ad844e80-7513-4d59-8106-40a8f6a315d3">
      <Terms xmlns="http://schemas.microsoft.com/office/infopath/2007/PartnerControls"/>
    </TaxKeywordTaxHTField>
    <_dlc_DocId xmlns="ad844e80-7513-4d59-8106-40a8f6a315d3">IORGSPM-1274259886-162445</_dlc_DocId>
    <_dlc_DocIdUrl xmlns="ad844e80-7513-4d59-8106-40a8f6a315d3">
      <Url>https://ecdc365.sharepoint.com/teams/iorg_sec_seal/_layouts/15/DocIdRedir.aspx?ID=IORGSPM-1274259886-162445</Url>
      <Description>IORGSPM-1274259886-162445</Description>
    </_dlc_DocIdUrl>
  </documentManagement>
</p:properties>
</file>

<file path=customXml/itemProps1.xml><?xml version="1.0" encoding="utf-8"?>
<ds:datastoreItem xmlns:ds="http://schemas.openxmlformats.org/officeDocument/2006/customXml" ds:itemID="{73062227-70D8-4345-838F-63F18C42A7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4240f11c-4df2-4a37-9be1-bdf0d4dfc218"/>
    <ds:schemaRef ds:uri="fe73b3f6-a427-4a99-886e-da32c6de835d"/>
    <ds:schemaRef ds:uri="ad844e80-7513-4d59-8106-40a8f6a315d3"/>
    <ds:schemaRef ds:uri="f2fd96a0-93cb-4cbb-ae71-b2592e69a3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7AD85A7-2A70-43F5-BA75-392A0A29FB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AF1E9D-DC85-4289-BBEB-79E946EE53BA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CF3B0E92-166C-4C4B-8859-6E8E88EAA414}">
  <ds:schemaRefs>
    <ds:schemaRef ds:uri="http://schemas.microsoft.com/sharepoint/events"/>
  </ds:schemaRefs>
</ds:datastoreItem>
</file>

<file path=customXml/itemProps5.xml><?xml version="1.0" encoding="utf-8"?>
<ds:datastoreItem xmlns:ds="http://schemas.openxmlformats.org/officeDocument/2006/customXml" ds:itemID="{455A6DF6-8F3D-404A-B5C6-6DE77E18D3A0}">
  <ds:schemaRefs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  <ds:schemaRef ds:uri="http://schemas.microsoft.com/office/2006/metadata/properties"/>
    <ds:schemaRef ds:uri="f2fd96a0-93cb-4cbb-ae71-b2592e69a3a8"/>
    <ds:schemaRef ds:uri="ad844e80-7513-4d59-8106-40a8f6a315d3"/>
    <ds:schemaRef ds:uri="fe73b3f6-a427-4a99-886e-da32c6de835d"/>
    <ds:schemaRef ds:uri="http://www.w3.org/XML/1998/namespace"/>
    <ds:schemaRef ds:uri="4240f11c-4df2-4a37-9be1-bdf0d4dfc218"/>
    <ds:schemaRef ds:uri="http://schemas.microsoft.com/sharepoint/v3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d6aa37e-3a89-4bd8-9367-95b8219209ae}" enabled="1" method="Standard" siteId="{6ad73702-409c-4046-ae59-cc4bea33450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645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Ruda Black</vt:lpstr>
      <vt:lpstr>Tahoma</vt:lpstr>
      <vt:lpstr>Office 2013 - 2022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Raquel Jemes</dc:creator>
  <cp:lastModifiedBy>Betina Kiefer Alonso</cp:lastModifiedBy>
  <cp:revision>2</cp:revision>
  <dcterms:created xsi:type="dcterms:W3CDTF">2020-08-28T12:01:50Z</dcterms:created>
  <dcterms:modified xsi:type="dcterms:W3CDTF">2026-07-22T08:35:20Z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Keyword">
    <vt:lpwstr/>
  </property>
  <property fmtid="{D5CDD505-2E9C-101B-9397-08002B2CF9AE}" pid="3" name="ECMX_ENTITY">
    <vt:lpwstr>111;#ECDC|931345c4-86d9-4b39-a79a-5a8b0b90257f</vt:lpwstr>
  </property>
  <property fmtid="{D5CDD505-2E9C-101B-9397-08002B2CF9AE}" pid="4" name="MediaServiceImageTags">
    <vt:lpwstr/>
  </property>
  <property fmtid="{D5CDD505-2E9C-101B-9397-08002B2CF9AE}" pid="5" name="ContentTypeId">
    <vt:lpwstr>0x010100EE95EE7DB3A482488E68FA4A7091999F003AECC66855C73D45A0E96A8EB1E886CF</vt:lpwstr>
  </property>
  <property fmtid="{D5CDD505-2E9C-101B-9397-08002B2CF9AE}" pid="6" name="ECMX_LIFECYCLE">
    <vt:lpwstr>2;#Active|50127695-0d4f-4ac1-ab93-ebc716c3e584</vt:lpwstr>
  </property>
  <property fmtid="{D5CDD505-2E9C-101B-9397-08002B2CF9AE}" pid="7" name="ECMX_DOCUMENTTYPE">
    <vt:lpwstr/>
  </property>
  <property fmtid="{D5CDD505-2E9C-101B-9397-08002B2CF9AE}" pid="8" name="_dlc_DocIdItemGuid">
    <vt:lpwstr>5021004d-d564-4656-8966-89625fa29abd</vt:lpwstr>
  </property>
  <property fmtid="{D5CDD505-2E9C-101B-9397-08002B2CF9AE}" pid="9" name="ECMX_CATEGORYLABEL">
    <vt:lpwstr/>
  </property>
  <property fmtid="{D5CDD505-2E9C-101B-9397-08002B2CF9AE}" pid="10" name="ECMX_DOCUMENTSTATUS">
    <vt:lpwstr>1;#Draft|bed60e9a-f1b8-4691-a7e2-534f78067ff3</vt:lpwstr>
  </property>
  <property fmtid="{D5CDD505-2E9C-101B-9397-08002B2CF9AE}" pid="11" name="ECMX_DISEASEPATHOGEN">
    <vt:lpwstr/>
  </property>
  <property fmtid="{D5CDD505-2E9C-101B-9397-08002B2CF9AE}" pid="12" name="lcf76f155ced4ddcb4097134ff3c332f">
    <vt:lpwstr/>
  </property>
  <property fmtid="{D5CDD505-2E9C-101B-9397-08002B2CF9AE}" pid="13" name="ClassificationContentMarkingFooterLocations">
    <vt:lpwstr>Office 2013 - 2022 Theme:13</vt:lpwstr>
  </property>
  <property fmtid="{D5CDD505-2E9C-101B-9397-08002B2CF9AE}" pid="14" name="ClassificationContentMarkingFooterText">
    <vt:lpwstr>Classified as ECDC NORMAL </vt:lpwstr>
  </property>
</Properties>
</file>